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79" r:id="rId5"/>
    <p:sldId id="280"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81" r:id="rId27"/>
    <p:sldId id="282" r:id="rId28"/>
    <p:sldId id="283" r:id="rId29"/>
    <p:sldId id="284" r:id="rId30"/>
    <p:sldId id="285" r:id="rId31"/>
    <p:sldId id="30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3FAA"/>
    <a:srgbClr val="9A29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AB23B0-E282-4BCC-A18A-E9839A2DDF69}" type="doc">
      <dgm:prSet loTypeId="urn:microsoft.com/office/officeart/2005/8/layout/pyramid1" loCatId="pyramid" qsTypeId="urn:microsoft.com/office/officeart/2005/8/quickstyle/3d2" qsCatId="3D" csTypeId="urn:microsoft.com/office/officeart/2005/8/colors/accent1_2" csCatId="accent1" phldr="1"/>
      <dgm:spPr/>
    </dgm:pt>
    <dgm:pt modelId="{0F0BECEF-70D7-4250-AE92-3B027CE6D30B}">
      <dgm:prSet phldrT="[Texto]"/>
      <dgm:spPr/>
      <dgm:t>
        <a:bodyPr/>
        <a:lstStyle/>
        <a:p>
          <a:r>
            <a:rPr lang="es-CO" dirty="0" smtClean="0">
              <a:latin typeface="Comic Sans MS" panose="030F0702030302020204" pitchFamily="66" charset="0"/>
            </a:rPr>
            <a:t>PROGRESO</a:t>
          </a:r>
          <a:endParaRPr lang="es-CO" dirty="0">
            <a:latin typeface="Comic Sans MS" panose="030F0702030302020204" pitchFamily="66" charset="0"/>
          </a:endParaRPr>
        </a:p>
      </dgm:t>
    </dgm:pt>
    <dgm:pt modelId="{5D3C7F39-3D2D-49A1-A5EC-4FB0FB8D6764}" type="parTrans" cxnId="{DD8EA374-BE9E-4CAB-9848-5EEBC23F5583}">
      <dgm:prSet/>
      <dgm:spPr/>
      <dgm:t>
        <a:bodyPr/>
        <a:lstStyle/>
        <a:p>
          <a:endParaRPr lang="es-CO"/>
        </a:p>
      </dgm:t>
    </dgm:pt>
    <dgm:pt modelId="{58BDBFE1-DCAC-4FDE-A642-A3AFB2C6EC2E}" type="sibTrans" cxnId="{DD8EA374-BE9E-4CAB-9848-5EEBC23F5583}">
      <dgm:prSet/>
      <dgm:spPr/>
      <dgm:t>
        <a:bodyPr/>
        <a:lstStyle/>
        <a:p>
          <a:endParaRPr lang="es-CO"/>
        </a:p>
      </dgm:t>
    </dgm:pt>
    <dgm:pt modelId="{1E1DCBF4-9BF5-4190-9C5B-BB6CAA5382B1}">
      <dgm:prSet phldrT="[Texto]"/>
      <dgm:spPr/>
      <dgm:t>
        <a:bodyPr/>
        <a:lstStyle/>
        <a:p>
          <a:r>
            <a:rPr lang="es-CO" dirty="0" smtClean="0">
              <a:latin typeface="Comic Sans MS" panose="030F0702030302020204" pitchFamily="66" charset="0"/>
            </a:rPr>
            <a:t>CREATIVIDAD</a:t>
          </a:r>
          <a:endParaRPr lang="es-CO" dirty="0">
            <a:latin typeface="Comic Sans MS" panose="030F0702030302020204" pitchFamily="66" charset="0"/>
          </a:endParaRPr>
        </a:p>
      </dgm:t>
    </dgm:pt>
    <dgm:pt modelId="{DD474F0B-9A16-42E0-85FF-FB3A49936321}" type="parTrans" cxnId="{6A40A99F-645A-4949-BCBE-7CA9C16935BF}">
      <dgm:prSet/>
      <dgm:spPr/>
      <dgm:t>
        <a:bodyPr/>
        <a:lstStyle/>
        <a:p>
          <a:endParaRPr lang="es-CO"/>
        </a:p>
      </dgm:t>
    </dgm:pt>
    <dgm:pt modelId="{E479170D-BEF5-4E7F-BA2E-4B60DC029D89}" type="sibTrans" cxnId="{6A40A99F-645A-4949-BCBE-7CA9C16935BF}">
      <dgm:prSet/>
      <dgm:spPr/>
      <dgm:t>
        <a:bodyPr/>
        <a:lstStyle/>
        <a:p>
          <a:endParaRPr lang="es-CO"/>
        </a:p>
      </dgm:t>
    </dgm:pt>
    <dgm:pt modelId="{ADF1E796-A8FE-4B05-80AD-081880A29BFA}">
      <dgm:prSet phldrT="[Texto]"/>
      <dgm:spPr/>
      <dgm:t>
        <a:bodyPr/>
        <a:lstStyle/>
        <a:p>
          <a:r>
            <a:rPr lang="es-CO" dirty="0" smtClean="0">
              <a:latin typeface="Comic Sans MS" panose="030F0702030302020204" pitchFamily="66" charset="0"/>
            </a:rPr>
            <a:t>SEGURIDAD</a:t>
          </a:r>
          <a:endParaRPr lang="es-CO" dirty="0">
            <a:latin typeface="Comic Sans MS" panose="030F0702030302020204" pitchFamily="66" charset="0"/>
          </a:endParaRPr>
        </a:p>
      </dgm:t>
    </dgm:pt>
    <dgm:pt modelId="{C2256009-629A-4690-BD87-EE7BCBFBE6A0}" type="parTrans" cxnId="{2F2D3091-5404-45DE-BDFA-4C67C6BC36BC}">
      <dgm:prSet/>
      <dgm:spPr/>
      <dgm:t>
        <a:bodyPr/>
        <a:lstStyle/>
        <a:p>
          <a:endParaRPr lang="es-CO"/>
        </a:p>
      </dgm:t>
    </dgm:pt>
    <dgm:pt modelId="{92B059FC-4BB7-4022-A1ED-68724DE41C30}" type="sibTrans" cxnId="{2F2D3091-5404-45DE-BDFA-4C67C6BC36BC}">
      <dgm:prSet/>
      <dgm:spPr/>
      <dgm:t>
        <a:bodyPr/>
        <a:lstStyle/>
        <a:p>
          <a:endParaRPr lang="es-CO"/>
        </a:p>
      </dgm:t>
    </dgm:pt>
    <dgm:pt modelId="{F736126F-0425-4533-ADF4-7B13F780D019}">
      <dgm:prSet/>
      <dgm:spPr/>
      <dgm:t>
        <a:bodyPr/>
        <a:lstStyle/>
        <a:p>
          <a:r>
            <a:rPr lang="es-CO" dirty="0" smtClean="0">
              <a:latin typeface="Comic Sans MS" panose="030F0702030302020204" pitchFamily="66" charset="0"/>
            </a:rPr>
            <a:t>INDEPENDENCIA</a:t>
          </a:r>
          <a:endParaRPr lang="es-CO" dirty="0">
            <a:latin typeface="Comic Sans MS" panose="030F0702030302020204" pitchFamily="66" charset="0"/>
          </a:endParaRPr>
        </a:p>
      </dgm:t>
    </dgm:pt>
    <dgm:pt modelId="{89A48565-4FDB-4E24-84D0-D5144E6D42A1}" type="parTrans" cxnId="{7A0C7EC0-56F2-427C-9F61-59280E27387A}">
      <dgm:prSet/>
      <dgm:spPr/>
      <dgm:t>
        <a:bodyPr/>
        <a:lstStyle/>
        <a:p>
          <a:endParaRPr lang="es-CO"/>
        </a:p>
      </dgm:t>
    </dgm:pt>
    <dgm:pt modelId="{8B534B24-C8ED-48D5-A244-9A3127EB04FC}" type="sibTrans" cxnId="{7A0C7EC0-56F2-427C-9F61-59280E27387A}">
      <dgm:prSet/>
      <dgm:spPr/>
      <dgm:t>
        <a:bodyPr/>
        <a:lstStyle/>
        <a:p>
          <a:endParaRPr lang="es-CO"/>
        </a:p>
      </dgm:t>
    </dgm:pt>
    <dgm:pt modelId="{0BBE3AB1-1C73-44FF-84DF-3521A2C323D9}">
      <dgm:prSet/>
      <dgm:spPr/>
      <dgm:t>
        <a:bodyPr/>
        <a:lstStyle/>
        <a:p>
          <a:r>
            <a:rPr lang="es-CO" dirty="0" smtClean="0">
              <a:latin typeface="Comic Sans MS" panose="030F0702030302020204" pitchFamily="66" charset="0"/>
            </a:rPr>
            <a:t>LIDERAZGO</a:t>
          </a:r>
          <a:endParaRPr lang="es-CO" dirty="0">
            <a:latin typeface="Comic Sans MS" panose="030F0702030302020204" pitchFamily="66" charset="0"/>
          </a:endParaRPr>
        </a:p>
      </dgm:t>
    </dgm:pt>
    <dgm:pt modelId="{B8B926D6-50C0-4589-BDDF-C11364164284}" type="parTrans" cxnId="{6E7A09C5-364A-4988-808C-DFA403C770AA}">
      <dgm:prSet/>
      <dgm:spPr/>
      <dgm:t>
        <a:bodyPr/>
        <a:lstStyle/>
        <a:p>
          <a:endParaRPr lang="es-CO"/>
        </a:p>
      </dgm:t>
    </dgm:pt>
    <dgm:pt modelId="{9C991172-CD40-43DC-B129-6BBDCADC0C03}" type="sibTrans" cxnId="{6E7A09C5-364A-4988-808C-DFA403C770AA}">
      <dgm:prSet/>
      <dgm:spPr/>
      <dgm:t>
        <a:bodyPr/>
        <a:lstStyle/>
        <a:p>
          <a:endParaRPr lang="es-CO"/>
        </a:p>
      </dgm:t>
    </dgm:pt>
    <dgm:pt modelId="{F3C983B4-3D8A-471A-89CF-494780B22329}">
      <dgm:prSet/>
      <dgm:spPr/>
      <dgm:t>
        <a:bodyPr/>
        <a:lstStyle/>
        <a:p>
          <a:r>
            <a:rPr lang="es-CO" dirty="0" smtClean="0">
              <a:latin typeface="Comic Sans MS" panose="030F0702030302020204" pitchFamily="66" charset="0"/>
            </a:rPr>
            <a:t>ESTETICO</a:t>
          </a:r>
          <a:endParaRPr lang="es-CO" dirty="0">
            <a:latin typeface="Comic Sans MS" panose="030F0702030302020204" pitchFamily="66" charset="0"/>
          </a:endParaRPr>
        </a:p>
      </dgm:t>
    </dgm:pt>
    <dgm:pt modelId="{C91DDE65-6FA7-4FA6-A85B-976975516C26}" type="parTrans" cxnId="{1381E570-E93A-439B-A587-3D122078C389}">
      <dgm:prSet/>
      <dgm:spPr/>
      <dgm:t>
        <a:bodyPr/>
        <a:lstStyle/>
        <a:p>
          <a:endParaRPr lang="es-CO"/>
        </a:p>
      </dgm:t>
    </dgm:pt>
    <dgm:pt modelId="{C9C723E7-7B5E-4D82-9BB4-1C01C3B67EF3}" type="sibTrans" cxnId="{1381E570-E93A-439B-A587-3D122078C389}">
      <dgm:prSet/>
      <dgm:spPr/>
      <dgm:t>
        <a:bodyPr/>
        <a:lstStyle/>
        <a:p>
          <a:endParaRPr lang="es-CO"/>
        </a:p>
      </dgm:t>
    </dgm:pt>
    <dgm:pt modelId="{230DC171-65AD-4A33-9176-7601E0DCFF46}">
      <dgm:prSet/>
      <dgm:spPr/>
      <dgm:t>
        <a:bodyPr/>
        <a:lstStyle/>
        <a:p>
          <a:r>
            <a:rPr lang="es-CO" dirty="0" smtClean="0">
              <a:latin typeface="Comic Sans MS" panose="030F0702030302020204" pitchFamily="66" charset="0"/>
            </a:rPr>
            <a:t>VARIEDAD</a:t>
          </a:r>
          <a:endParaRPr lang="es-CO" dirty="0">
            <a:latin typeface="Comic Sans MS" panose="030F0702030302020204" pitchFamily="66" charset="0"/>
          </a:endParaRPr>
        </a:p>
      </dgm:t>
    </dgm:pt>
    <dgm:pt modelId="{160665A6-FA74-420A-851C-22945987D322}" type="parTrans" cxnId="{A5CB8736-DCB0-4DD2-80A4-D47E6846240F}">
      <dgm:prSet/>
      <dgm:spPr/>
      <dgm:t>
        <a:bodyPr/>
        <a:lstStyle/>
        <a:p>
          <a:endParaRPr lang="es-CO"/>
        </a:p>
      </dgm:t>
    </dgm:pt>
    <dgm:pt modelId="{700C3E2D-7A8A-43A2-A00E-B9CE500D3FA2}" type="sibTrans" cxnId="{A5CB8736-DCB0-4DD2-80A4-D47E6846240F}">
      <dgm:prSet/>
      <dgm:spPr/>
      <dgm:t>
        <a:bodyPr/>
        <a:lstStyle/>
        <a:p>
          <a:endParaRPr lang="es-CO"/>
        </a:p>
      </dgm:t>
    </dgm:pt>
    <dgm:pt modelId="{7CE1E347-1AC1-4E14-A551-811C160ACC68}">
      <dgm:prSet/>
      <dgm:spPr/>
      <dgm:t>
        <a:bodyPr/>
        <a:lstStyle/>
        <a:p>
          <a:r>
            <a:rPr lang="es-CO" dirty="0" smtClean="0">
              <a:latin typeface="Comic Sans MS" panose="030F0702030302020204" pitchFamily="66" charset="0"/>
            </a:rPr>
            <a:t>SOLIDARIDAD</a:t>
          </a:r>
          <a:endParaRPr lang="es-CO" dirty="0">
            <a:latin typeface="Comic Sans MS" panose="030F0702030302020204" pitchFamily="66" charset="0"/>
          </a:endParaRPr>
        </a:p>
      </dgm:t>
    </dgm:pt>
    <dgm:pt modelId="{BEAE7DF8-21DD-4852-8EB4-3D9A5D8C1351}" type="parTrans" cxnId="{E61B275C-C351-4754-B935-19A3D9A81153}">
      <dgm:prSet/>
      <dgm:spPr/>
      <dgm:t>
        <a:bodyPr/>
        <a:lstStyle/>
        <a:p>
          <a:endParaRPr lang="es-CO"/>
        </a:p>
      </dgm:t>
    </dgm:pt>
    <dgm:pt modelId="{51F9661D-3803-43DB-8442-858E553103BB}" type="sibTrans" cxnId="{E61B275C-C351-4754-B935-19A3D9A81153}">
      <dgm:prSet/>
      <dgm:spPr/>
      <dgm:t>
        <a:bodyPr/>
        <a:lstStyle/>
        <a:p>
          <a:endParaRPr lang="es-CO"/>
        </a:p>
      </dgm:t>
    </dgm:pt>
    <dgm:pt modelId="{FD7FAA86-951A-4DBF-AE4B-E455FD76F408}">
      <dgm:prSet/>
      <dgm:spPr/>
      <dgm:t>
        <a:bodyPr/>
        <a:lstStyle/>
        <a:p>
          <a:r>
            <a:rPr lang="es-CO" dirty="0" smtClean="0">
              <a:latin typeface="Comic Sans MS" panose="030F0702030302020204" pitchFamily="66" charset="0"/>
            </a:rPr>
            <a:t>VALOR ECONOMICO </a:t>
          </a:r>
          <a:endParaRPr lang="es-CO" dirty="0">
            <a:latin typeface="Comic Sans MS" panose="030F0702030302020204" pitchFamily="66" charset="0"/>
          </a:endParaRPr>
        </a:p>
      </dgm:t>
    </dgm:pt>
    <dgm:pt modelId="{7972C739-FC0C-47FF-BC14-AAF4627B447A}" type="parTrans" cxnId="{3BE7A1AF-C78A-4500-A565-F5AF7E29CF4E}">
      <dgm:prSet/>
      <dgm:spPr/>
      <dgm:t>
        <a:bodyPr/>
        <a:lstStyle/>
        <a:p>
          <a:endParaRPr lang="es-CO"/>
        </a:p>
      </dgm:t>
    </dgm:pt>
    <dgm:pt modelId="{C9DF431F-A733-4A47-A44B-9F6AAF1FC4DA}" type="sibTrans" cxnId="{3BE7A1AF-C78A-4500-A565-F5AF7E29CF4E}">
      <dgm:prSet/>
      <dgm:spPr/>
      <dgm:t>
        <a:bodyPr/>
        <a:lstStyle/>
        <a:p>
          <a:endParaRPr lang="es-CO"/>
        </a:p>
      </dgm:t>
    </dgm:pt>
    <dgm:pt modelId="{A02BF0BC-2FB6-4658-8C49-BC5BD92A2B5D}">
      <dgm:prSet/>
      <dgm:spPr/>
      <dgm:t>
        <a:bodyPr/>
        <a:lstStyle/>
        <a:p>
          <a:r>
            <a:rPr lang="es-CO" dirty="0" smtClean="0">
              <a:latin typeface="Comic Sans MS" panose="030F0702030302020204" pitchFamily="66" charset="0"/>
            </a:rPr>
            <a:t>SATISFACCION</a:t>
          </a:r>
          <a:r>
            <a:rPr lang="es-CO" dirty="0" smtClean="0"/>
            <a:t> </a:t>
          </a:r>
          <a:endParaRPr lang="es-CO" dirty="0"/>
        </a:p>
      </dgm:t>
    </dgm:pt>
    <dgm:pt modelId="{ECC852BB-8872-481C-B824-553E22228AD2}" type="parTrans" cxnId="{67BDB532-665A-45AF-B693-671C857B464C}">
      <dgm:prSet/>
      <dgm:spPr/>
      <dgm:t>
        <a:bodyPr/>
        <a:lstStyle/>
        <a:p>
          <a:endParaRPr lang="es-CO"/>
        </a:p>
      </dgm:t>
    </dgm:pt>
    <dgm:pt modelId="{C1D16603-80F0-4C97-981C-2DEC69FC43B0}" type="sibTrans" cxnId="{67BDB532-665A-45AF-B693-671C857B464C}">
      <dgm:prSet/>
      <dgm:spPr/>
      <dgm:t>
        <a:bodyPr/>
        <a:lstStyle/>
        <a:p>
          <a:endParaRPr lang="es-CO"/>
        </a:p>
      </dgm:t>
    </dgm:pt>
    <dgm:pt modelId="{36D2ED9E-7457-498E-A460-1772A38801CB}">
      <dgm:prSet/>
      <dgm:spPr/>
      <dgm:t>
        <a:bodyPr/>
        <a:lstStyle/>
        <a:p>
          <a:r>
            <a:rPr lang="es-CO" dirty="0" smtClean="0">
              <a:latin typeface="Comic Sans MS" panose="030F0702030302020204" pitchFamily="66" charset="0"/>
            </a:rPr>
            <a:t>PRESTIGIO SOCIAL </a:t>
          </a:r>
          <a:endParaRPr lang="es-CO" dirty="0">
            <a:latin typeface="Comic Sans MS" panose="030F0702030302020204" pitchFamily="66" charset="0"/>
          </a:endParaRPr>
        </a:p>
      </dgm:t>
    </dgm:pt>
    <dgm:pt modelId="{3DDBA770-E787-444A-9E8F-3824AC5B9B05}" type="parTrans" cxnId="{6FE6E213-5461-439F-80D7-731380EBAE45}">
      <dgm:prSet/>
      <dgm:spPr/>
      <dgm:t>
        <a:bodyPr/>
        <a:lstStyle/>
        <a:p>
          <a:endParaRPr lang="es-CO"/>
        </a:p>
      </dgm:t>
    </dgm:pt>
    <dgm:pt modelId="{44921F86-1A39-45DC-82ED-E851C2593D35}" type="sibTrans" cxnId="{6FE6E213-5461-439F-80D7-731380EBAE45}">
      <dgm:prSet/>
      <dgm:spPr/>
      <dgm:t>
        <a:bodyPr/>
        <a:lstStyle/>
        <a:p>
          <a:endParaRPr lang="es-CO"/>
        </a:p>
      </dgm:t>
    </dgm:pt>
    <dgm:pt modelId="{1C4826C4-976C-4C4F-8A07-1784C5896EA6}">
      <dgm:prSet/>
      <dgm:spPr/>
      <dgm:t>
        <a:bodyPr/>
        <a:lstStyle/>
        <a:p>
          <a:r>
            <a:rPr lang="es-CO" dirty="0" smtClean="0">
              <a:latin typeface="Comic Sans MS" panose="030F0702030302020204" pitchFamily="66" charset="0"/>
            </a:rPr>
            <a:t>VALOR INTELECTUAL </a:t>
          </a:r>
          <a:endParaRPr lang="es-CO" dirty="0">
            <a:latin typeface="Comic Sans MS" panose="030F0702030302020204" pitchFamily="66" charset="0"/>
          </a:endParaRPr>
        </a:p>
      </dgm:t>
    </dgm:pt>
    <dgm:pt modelId="{9AC9A9C6-3B07-423F-BBA1-A00E1F0C9D1D}" type="parTrans" cxnId="{526725B6-B07B-44D0-8195-5221052009AE}">
      <dgm:prSet/>
      <dgm:spPr/>
      <dgm:t>
        <a:bodyPr/>
        <a:lstStyle/>
        <a:p>
          <a:endParaRPr lang="es-CO"/>
        </a:p>
      </dgm:t>
    </dgm:pt>
    <dgm:pt modelId="{8D12B1AE-0B0F-4E1C-9EFC-01DCCD801B29}" type="sibTrans" cxnId="{526725B6-B07B-44D0-8195-5221052009AE}">
      <dgm:prSet/>
      <dgm:spPr/>
      <dgm:t>
        <a:bodyPr/>
        <a:lstStyle/>
        <a:p>
          <a:endParaRPr lang="es-CO"/>
        </a:p>
      </dgm:t>
    </dgm:pt>
    <dgm:pt modelId="{1A23F2A3-8745-44E8-B422-0B7318FFE4FA}" type="pres">
      <dgm:prSet presAssocID="{36AB23B0-E282-4BCC-A18A-E9839A2DDF69}" presName="Name0" presStyleCnt="0">
        <dgm:presLayoutVars>
          <dgm:dir/>
          <dgm:animLvl val="lvl"/>
          <dgm:resizeHandles val="exact"/>
        </dgm:presLayoutVars>
      </dgm:prSet>
      <dgm:spPr/>
    </dgm:pt>
    <dgm:pt modelId="{FA66A7C2-ED66-47B7-8E39-D59B1DE15EA1}" type="pres">
      <dgm:prSet presAssocID="{0F0BECEF-70D7-4250-AE92-3B027CE6D30B}" presName="Name8" presStyleCnt="0"/>
      <dgm:spPr/>
    </dgm:pt>
    <dgm:pt modelId="{5F9A8EED-C5C0-4393-AF80-798C85F89E65}" type="pres">
      <dgm:prSet presAssocID="{0F0BECEF-70D7-4250-AE92-3B027CE6D30B}" presName="level" presStyleLbl="node1" presStyleIdx="0" presStyleCnt="12">
        <dgm:presLayoutVars>
          <dgm:chMax val="1"/>
          <dgm:bulletEnabled val="1"/>
        </dgm:presLayoutVars>
      </dgm:prSet>
      <dgm:spPr/>
      <dgm:t>
        <a:bodyPr/>
        <a:lstStyle/>
        <a:p>
          <a:endParaRPr lang="es-CO"/>
        </a:p>
      </dgm:t>
    </dgm:pt>
    <dgm:pt modelId="{80A3DC0E-A67C-42FA-9EA3-8B2FBD2899FF}" type="pres">
      <dgm:prSet presAssocID="{0F0BECEF-70D7-4250-AE92-3B027CE6D30B}" presName="levelTx" presStyleLbl="revTx" presStyleIdx="0" presStyleCnt="0">
        <dgm:presLayoutVars>
          <dgm:chMax val="1"/>
          <dgm:bulletEnabled val="1"/>
        </dgm:presLayoutVars>
      </dgm:prSet>
      <dgm:spPr/>
      <dgm:t>
        <a:bodyPr/>
        <a:lstStyle/>
        <a:p>
          <a:endParaRPr lang="es-CO"/>
        </a:p>
      </dgm:t>
    </dgm:pt>
    <dgm:pt modelId="{03B02544-30B2-4619-B126-C9EB3FDDCABC}" type="pres">
      <dgm:prSet presAssocID="{1E1DCBF4-9BF5-4190-9C5B-BB6CAA5382B1}" presName="Name8" presStyleCnt="0"/>
      <dgm:spPr/>
    </dgm:pt>
    <dgm:pt modelId="{D2399D83-55DF-4445-A688-6ABE2627B128}" type="pres">
      <dgm:prSet presAssocID="{1E1DCBF4-9BF5-4190-9C5B-BB6CAA5382B1}" presName="level" presStyleLbl="node1" presStyleIdx="1" presStyleCnt="12" custLinFactNeighborY="-617">
        <dgm:presLayoutVars>
          <dgm:chMax val="1"/>
          <dgm:bulletEnabled val="1"/>
        </dgm:presLayoutVars>
      </dgm:prSet>
      <dgm:spPr/>
      <dgm:t>
        <a:bodyPr/>
        <a:lstStyle/>
        <a:p>
          <a:endParaRPr lang="es-CO"/>
        </a:p>
      </dgm:t>
    </dgm:pt>
    <dgm:pt modelId="{92D3AEE9-B44E-4337-A52A-910DC6B29E6B}" type="pres">
      <dgm:prSet presAssocID="{1E1DCBF4-9BF5-4190-9C5B-BB6CAA5382B1}" presName="levelTx" presStyleLbl="revTx" presStyleIdx="0" presStyleCnt="0">
        <dgm:presLayoutVars>
          <dgm:chMax val="1"/>
          <dgm:bulletEnabled val="1"/>
        </dgm:presLayoutVars>
      </dgm:prSet>
      <dgm:spPr/>
      <dgm:t>
        <a:bodyPr/>
        <a:lstStyle/>
        <a:p>
          <a:endParaRPr lang="es-CO"/>
        </a:p>
      </dgm:t>
    </dgm:pt>
    <dgm:pt modelId="{7D47D001-CC2F-4D5B-80C6-50C87D631C1D}" type="pres">
      <dgm:prSet presAssocID="{ADF1E796-A8FE-4B05-80AD-081880A29BFA}" presName="Name8" presStyleCnt="0"/>
      <dgm:spPr/>
    </dgm:pt>
    <dgm:pt modelId="{2313401C-0A60-4AD0-B387-3430656F6C9E}" type="pres">
      <dgm:prSet presAssocID="{ADF1E796-A8FE-4B05-80AD-081880A29BFA}" presName="level" presStyleLbl="node1" presStyleIdx="2" presStyleCnt="12" custLinFactNeighborX="-245" custLinFactNeighborY="2469">
        <dgm:presLayoutVars>
          <dgm:chMax val="1"/>
          <dgm:bulletEnabled val="1"/>
        </dgm:presLayoutVars>
      </dgm:prSet>
      <dgm:spPr/>
    </dgm:pt>
    <dgm:pt modelId="{95A3B723-1950-4C0F-A728-F59E694E2585}" type="pres">
      <dgm:prSet presAssocID="{ADF1E796-A8FE-4B05-80AD-081880A29BFA}" presName="levelTx" presStyleLbl="revTx" presStyleIdx="0" presStyleCnt="0">
        <dgm:presLayoutVars>
          <dgm:chMax val="1"/>
          <dgm:bulletEnabled val="1"/>
        </dgm:presLayoutVars>
      </dgm:prSet>
      <dgm:spPr/>
    </dgm:pt>
    <dgm:pt modelId="{007E6FCB-9FAC-418E-AFD3-5BA0300140DE}" type="pres">
      <dgm:prSet presAssocID="{F736126F-0425-4533-ADF4-7B13F780D019}" presName="Name8" presStyleCnt="0"/>
      <dgm:spPr/>
    </dgm:pt>
    <dgm:pt modelId="{EF0B42F4-8EEC-4127-9E63-7E3EADCF36B8}" type="pres">
      <dgm:prSet presAssocID="{F736126F-0425-4533-ADF4-7B13F780D019}" presName="level" presStyleLbl="node1" presStyleIdx="3" presStyleCnt="12">
        <dgm:presLayoutVars>
          <dgm:chMax val="1"/>
          <dgm:bulletEnabled val="1"/>
        </dgm:presLayoutVars>
      </dgm:prSet>
      <dgm:spPr/>
      <dgm:t>
        <a:bodyPr/>
        <a:lstStyle/>
        <a:p>
          <a:endParaRPr lang="es-CO"/>
        </a:p>
      </dgm:t>
    </dgm:pt>
    <dgm:pt modelId="{66A7BEF2-88F9-48D7-B964-D3740F006A60}" type="pres">
      <dgm:prSet presAssocID="{F736126F-0425-4533-ADF4-7B13F780D019}" presName="levelTx" presStyleLbl="revTx" presStyleIdx="0" presStyleCnt="0">
        <dgm:presLayoutVars>
          <dgm:chMax val="1"/>
          <dgm:bulletEnabled val="1"/>
        </dgm:presLayoutVars>
      </dgm:prSet>
      <dgm:spPr/>
      <dgm:t>
        <a:bodyPr/>
        <a:lstStyle/>
        <a:p>
          <a:endParaRPr lang="es-CO"/>
        </a:p>
      </dgm:t>
    </dgm:pt>
    <dgm:pt modelId="{C3B5E7C5-436B-410C-A918-F5B9901A52F1}" type="pres">
      <dgm:prSet presAssocID="{0BBE3AB1-1C73-44FF-84DF-3521A2C323D9}" presName="Name8" presStyleCnt="0"/>
      <dgm:spPr/>
    </dgm:pt>
    <dgm:pt modelId="{97C0ECB0-7C3D-43CE-BAE2-7534F79D67E0}" type="pres">
      <dgm:prSet presAssocID="{0BBE3AB1-1C73-44FF-84DF-3521A2C323D9}" presName="level" presStyleLbl="node1" presStyleIdx="4" presStyleCnt="12">
        <dgm:presLayoutVars>
          <dgm:chMax val="1"/>
          <dgm:bulletEnabled val="1"/>
        </dgm:presLayoutVars>
      </dgm:prSet>
      <dgm:spPr/>
      <dgm:t>
        <a:bodyPr/>
        <a:lstStyle/>
        <a:p>
          <a:endParaRPr lang="es-CO"/>
        </a:p>
      </dgm:t>
    </dgm:pt>
    <dgm:pt modelId="{D1A4E6E7-B712-49EF-9EA6-EAF8D5092951}" type="pres">
      <dgm:prSet presAssocID="{0BBE3AB1-1C73-44FF-84DF-3521A2C323D9}" presName="levelTx" presStyleLbl="revTx" presStyleIdx="0" presStyleCnt="0">
        <dgm:presLayoutVars>
          <dgm:chMax val="1"/>
          <dgm:bulletEnabled val="1"/>
        </dgm:presLayoutVars>
      </dgm:prSet>
      <dgm:spPr/>
      <dgm:t>
        <a:bodyPr/>
        <a:lstStyle/>
        <a:p>
          <a:endParaRPr lang="es-CO"/>
        </a:p>
      </dgm:t>
    </dgm:pt>
    <dgm:pt modelId="{5AA469AA-5ADE-4430-AB8F-37C064F995AC}" type="pres">
      <dgm:prSet presAssocID="{F3C983B4-3D8A-471A-89CF-494780B22329}" presName="Name8" presStyleCnt="0"/>
      <dgm:spPr/>
    </dgm:pt>
    <dgm:pt modelId="{3FC2FE30-D05D-4555-A7C4-579CB00A89A5}" type="pres">
      <dgm:prSet presAssocID="{F3C983B4-3D8A-471A-89CF-494780B22329}" presName="level" presStyleLbl="node1" presStyleIdx="5" presStyleCnt="12">
        <dgm:presLayoutVars>
          <dgm:chMax val="1"/>
          <dgm:bulletEnabled val="1"/>
        </dgm:presLayoutVars>
      </dgm:prSet>
      <dgm:spPr/>
      <dgm:t>
        <a:bodyPr/>
        <a:lstStyle/>
        <a:p>
          <a:endParaRPr lang="es-CO"/>
        </a:p>
      </dgm:t>
    </dgm:pt>
    <dgm:pt modelId="{CA35594C-FCD7-4A8C-8A76-EECFA052B6E8}" type="pres">
      <dgm:prSet presAssocID="{F3C983B4-3D8A-471A-89CF-494780B22329}" presName="levelTx" presStyleLbl="revTx" presStyleIdx="0" presStyleCnt="0">
        <dgm:presLayoutVars>
          <dgm:chMax val="1"/>
          <dgm:bulletEnabled val="1"/>
        </dgm:presLayoutVars>
      </dgm:prSet>
      <dgm:spPr/>
      <dgm:t>
        <a:bodyPr/>
        <a:lstStyle/>
        <a:p>
          <a:endParaRPr lang="es-CO"/>
        </a:p>
      </dgm:t>
    </dgm:pt>
    <dgm:pt modelId="{04544BE4-905A-40D9-8E8B-9D36B1613EFA}" type="pres">
      <dgm:prSet presAssocID="{230DC171-65AD-4A33-9176-7601E0DCFF46}" presName="Name8" presStyleCnt="0"/>
      <dgm:spPr/>
    </dgm:pt>
    <dgm:pt modelId="{DC77BA71-47FF-42BF-AD6D-DC44E9F1717A}" type="pres">
      <dgm:prSet presAssocID="{230DC171-65AD-4A33-9176-7601E0DCFF46}" presName="level" presStyleLbl="node1" presStyleIdx="6" presStyleCnt="12">
        <dgm:presLayoutVars>
          <dgm:chMax val="1"/>
          <dgm:bulletEnabled val="1"/>
        </dgm:presLayoutVars>
      </dgm:prSet>
      <dgm:spPr/>
      <dgm:t>
        <a:bodyPr/>
        <a:lstStyle/>
        <a:p>
          <a:endParaRPr lang="es-CO"/>
        </a:p>
      </dgm:t>
    </dgm:pt>
    <dgm:pt modelId="{DC77A27B-A697-4F5D-A73B-8C175BE16FEF}" type="pres">
      <dgm:prSet presAssocID="{230DC171-65AD-4A33-9176-7601E0DCFF46}" presName="levelTx" presStyleLbl="revTx" presStyleIdx="0" presStyleCnt="0">
        <dgm:presLayoutVars>
          <dgm:chMax val="1"/>
          <dgm:bulletEnabled val="1"/>
        </dgm:presLayoutVars>
      </dgm:prSet>
      <dgm:spPr/>
      <dgm:t>
        <a:bodyPr/>
        <a:lstStyle/>
        <a:p>
          <a:endParaRPr lang="es-CO"/>
        </a:p>
      </dgm:t>
    </dgm:pt>
    <dgm:pt modelId="{0EA38B97-1C67-438C-A8B6-4E17E77DA137}" type="pres">
      <dgm:prSet presAssocID="{7CE1E347-1AC1-4E14-A551-811C160ACC68}" presName="Name8" presStyleCnt="0"/>
      <dgm:spPr/>
    </dgm:pt>
    <dgm:pt modelId="{28AE5C22-737C-4326-993F-39984F3615D7}" type="pres">
      <dgm:prSet presAssocID="{7CE1E347-1AC1-4E14-A551-811C160ACC68}" presName="level" presStyleLbl="node1" presStyleIdx="7" presStyleCnt="12">
        <dgm:presLayoutVars>
          <dgm:chMax val="1"/>
          <dgm:bulletEnabled val="1"/>
        </dgm:presLayoutVars>
      </dgm:prSet>
      <dgm:spPr/>
      <dgm:t>
        <a:bodyPr/>
        <a:lstStyle/>
        <a:p>
          <a:endParaRPr lang="es-CO"/>
        </a:p>
      </dgm:t>
    </dgm:pt>
    <dgm:pt modelId="{414D192F-F2B5-456E-819B-63E8B27B1CE2}" type="pres">
      <dgm:prSet presAssocID="{7CE1E347-1AC1-4E14-A551-811C160ACC68}" presName="levelTx" presStyleLbl="revTx" presStyleIdx="0" presStyleCnt="0">
        <dgm:presLayoutVars>
          <dgm:chMax val="1"/>
          <dgm:bulletEnabled val="1"/>
        </dgm:presLayoutVars>
      </dgm:prSet>
      <dgm:spPr/>
      <dgm:t>
        <a:bodyPr/>
        <a:lstStyle/>
        <a:p>
          <a:endParaRPr lang="es-CO"/>
        </a:p>
      </dgm:t>
    </dgm:pt>
    <dgm:pt modelId="{0EFB58C9-1E9D-429C-95F4-6A2F0FCCD7A6}" type="pres">
      <dgm:prSet presAssocID="{FD7FAA86-951A-4DBF-AE4B-E455FD76F408}" presName="Name8" presStyleCnt="0"/>
      <dgm:spPr/>
    </dgm:pt>
    <dgm:pt modelId="{E9B266A4-9575-4417-BD66-63811FD11D94}" type="pres">
      <dgm:prSet presAssocID="{FD7FAA86-951A-4DBF-AE4B-E455FD76F408}" presName="level" presStyleLbl="node1" presStyleIdx="8" presStyleCnt="12">
        <dgm:presLayoutVars>
          <dgm:chMax val="1"/>
          <dgm:bulletEnabled val="1"/>
        </dgm:presLayoutVars>
      </dgm:prSet>
      <dgm:spPr/>
    </dgm:pt>
    <dgm:pt modelId="{1785F774-C305-47C1-9F11-96F6B6E55B7A}" type="pres">
      <dgm:prSet presAssocID="{FD7FAA86-951A-4DBF-AE4B-E455FD76F408}" presName="levelTx" presStyleLbl="revTx" presStyleIdx="0" presStyleCnt="0">
        <dgm:presLayoutVars>
          <dgm:chMax val="1"/>
          <dgm:bulletEnabled val="1"/>
        </dgm:presLayoutVars>
      </dgm:prSet>
      <dgm:spPr/>
    </dgm:pt>
    <dgm:pt modelId="{EBB98638-618D-4014-9E9B-C0A1927E90CF}" type="pres">
      <dgm:prSet presAssocID="{A02BF0BC-2FB6-4658-8C49-BC5BD92A2B5D}" presName="Name8" presStyleCnt="0"/>
      <dgm:spPr/>
    </dgm:pt>
    <dgm:pt modelId="{0419EF9D-B20C-4D24-BBCC-B1F53A87DEC3}" type="pres">
      <dgm:prSet presAssocID="{A02BF0BC-2FB6-4658-8C49-BC5BD92A2B5D}" presName="level" presStyleLbl="node1" presStyleIdx="9" presStyleCnt="12">
        <dgm:presLayoutVars>
          <dgm:chMax val="1"/>
          <dgm:bulletEnabled val="1"/>
        </dgm:presLayoutVars>
      </dgm:prSet>
      <dgm:spPr/>
    </dgm:pt>
    <dgm:pt modelId="{E2DDF94F-3E3B-4594-8AA4-F78D4B10D344}" type="pres">
      <dgm:prSet presAssocID="{A02BF0BC-2FB6-4658-8C49-BC5BD92A2B5D}" presName="levelTx" presStyleLbl="revTx" presStyleIdx="0" presStyleCnt="0">
        <dgm:presLayoutVars>
          <dgm:chMax val="1"/>
          <dgm:bulletEnabled val="1"/>
        </dgm:presLayoutVars>
      </dgm:prSet>
      <dgm:spPr/>
    </dgm:pt>
    <dgm:pt modelId="{753F114A-5435-45ED-A9A9-FE79B4A2F67A}" type="pres">
      <dgm:prSet presAssocID="{36D2ED9E-7457-498E-A460-1772A38801CB}" presName="Name8" presStyleCnt="0"/>
      <dgm:spPr/>
    </dgm:pt>
    <dgm:pt modelId="{3996F176-30D8-4DA4-9E3F-04907AC83805}" type="pres">
      <dgm:prSet presAssocID="{36D2ED9E-7457-498E-A460-1772A38801CB}" presName="level" presStyleLbl="node1" presStyleIdx="10" presStyleCnt="12">
        <dgm:presLayoutVars>
          <dgm:chMax val="1"/>
          <dgm:bulletEnabled val="1"/>
        </dgm:presLayoutVars>
      </dgm:prSet>
      <dgm:spPr/>
      <dgm:t>
        <a:bodyPr/>
        <a:lstStyle/>
        <a:p>
          <a:endParaRPr lang="es-CO"/>
        </a:p>
      </dgm:t>
    </dgm:pt>
    <dgm:pt modelId="{40E8E991-F7CC-4FBF-BD1E-39AE5A085963}" type="pres">
      <dgm:prSet presAssocID="{36D2ED9E-7457-498E-A460-1772A38801CB}" presName="levelTx" presStyleLbl="revTx" presStyleIdx="0" presStyleCnt="0">
        <dgm:presLayoutVars>
          <dgm:chMax val="1"/>
          <dgm:bulletEnabled val="1"/>
        </dgm:presLayoutVars>
      </dgm:prSet>
      <dgm:spPr/>
      <dgm:t>
        <a:bodyPr/>
        <a:lstStyle/>
        <a:p>
          <a:endParaRPr lang="es-CO"/>
        </a:p>
      </dgm:t>
    </dgm:pt>
    <dgm:pt modelId="{5CE8CA64-DC9B-4311-822E-605EA7EE61C0}" type="pres">
      <dgm:prSet presAssocID="{1C4826C4-976C-4C4F-8A07-1784C5896EA6}" presName="Name8" presStyleCnt="0"/>
      <dgm:spPr/>
    </dgm:pt>
    <dgm:pt modelId="{4D603A00-F003-49E0-AC5E-BC0A365ACF50}" type="pres">
      <dgm:prSet presAssocID="{1C4826C4-976C-4C4F-8A07-1784C5896EA6}" presName="level" presStyleLbl="node1" presStyleIdx="11" presStyleCnt="12">
        <dgm:presLayoutVars>
          <dgm:chMax val="1"/>
          <dgm:bulletEnabled val="1"/>
        </dgm:presLayoutVars>
      </dgm:prSet>
      <dgm:spPr/>
      <dgm:t>
        <a:bodyPr/>
        <a:lstStyle/>
        <a:p>
          <a:endParaRPr lang="es-CO"/>
        </a:p>
      </dgm:t>
    </dgm:pt>
    <dgm:pt modelId="{00B98D97-08BC-44FC-A4CB-551467650D8C}" type="pres">
      <dgm:prSet presAssocID="{1C4826C4-976C-4C4F-8A07-1784C5896EA6}" presName="levelTx" presStyleLbl="revTx" presStyleIdx="0" presStyleCnt="0">
        <dgm:presLayoutVars>
          <dgm:chMax val="1"/>
          <dgm:bulletEnabled val="1"/>
        </dgm:presLayoutVars>
      </dgm:prSet>
      <dgm:spPr/>
      <dgm:t>
        <a:bodyPr/>
        <a:lstStyle/>
        <a:p>
          <a:endParaRPr lang="es-CO"/>
        </a:p>
      </dgm:t>
    </dgm:pt>
  </dgm:ptLst>
  <dgm:cxnLst>
    <dgm:cxn modelId="{A5CB8736-DCB0-4DD2-80A4-D47E6846240F}" srcId="{36AB23B0-E282-4BCC-A18A-E9839A2DDF69}" destId="{230DC171-65AD-4A33-9176-7601E0DCFF46}" srcOrd="6" destOrd="0" parTransId="{160665A6-FA74-420A-851C-22945987D322}" sibTransId="{700C3E2D-7A8A-43A2-A00E-B9CE500D3FA2}"/>
    <dgm:cxn modelId="{526725B6-B07B-44D0-8195-5221052009AE}" srcId="{36AB23B0-E282-4BCC-A18A-E9839A2DDF69}" destId="{1C4826C4-976C-4C4F-8A07-1784C5896EA6}" srcOrd="11" destOrd="0" parTransId="{9AC9A9C6-3B07-423F-BBA1-A00E1F0C9D1D}" sibTransId="{8D12B1AE-0B0F-4E1C-9EFC-01DCCD801B29}"/>
    <dgm:cxn modelId="{210C7B92-D074-4255-A0DE-54409CAE2683}" type="presOf" srcId="{F3C983B4-3D8A-471A-89CF-494780B22329}" destId="{3FC2FE30-D05D-4555-A7C4-579CB00A89A5}" srcOrd="0" destOrd="0" presId="urn:microsoft.com/office/officeart/2005/8/layout/pyramid1"/>
    <dgm:cxn modelId="{FFD8BB59-211F-409B-AB76-CB66D385D05E}" type="presOf" srcId="{ADF1E796-A8FE-4B05-80AD-081880A29BFA}" destId="{2313401C-0A60-4AD0-B387-3430656F6C9E}" srcOrd="0" destOrd="0" presId="urn:microsoft.com/office/officeart/2005/8/layout/pyramid1"/>
    <dgm:cxn modelId="{6EA562F8-3ED1-471A-8B45-44A295E63C90}" type="presOf" srcId="{FD7FAA86-951A-4DBF-AE4B-E455FD76F408}" destId="{1785F774-C305-47C1-9F11-96F6B6E55B7A}" srcOrd="1" destOrd="0" presId="urn:microsoft.com/office/officeart/2005/8/layout/pyramid1"/>
    <dgm:cxn modelId="{77756556-3648-4398-92F4-2D7D449CC1CF}" type="presOf" srcId="{230DC171-65AD-4A33-9176-7601E0DCFF46}" destId="{DC77A27B-A697-4F5D-A73B-8C175BE16FEF}" srcOrd="1" destOrd="0" presId="urn:microsoft.com/office/officeart/2005/8/layout/pyramid1"/>
    <dgm:cxn modelId="{7A0C7EC0-56F2-427C-9F61-59280E27387A}" srcId="{36AB23B0-E282-4BCC-A18A-E9839A2DDF69}" destId="{F736126F-0425-4533-ADF4-7B13F780D019}" srcOrd="3" destOrd="0" parTransId="{89A48565-4FDB-4E24-84D0-D5144E6D42A1}" sibTransId="{8B534B24-C8ED-48D5-A244-9A3127EB04FC}"/>
    <dgm:cxn modelId="{40641DD5-034D-4924-9530-26887E0D8910}" type="presOf" srcId="{7CE1E347-1AC1-4E14-A551-811C160ACC68}" destId="{414D192F-F2B5-456E-819B-63E8B27B1CE2}" srcOrd="1" destOrd="0" presId="urn:microsoft.com/office/officeart/2005/8/layout/pyramid1"/>
    <dgm:cxn modelId="{20D180F9-FFCB-419C-99BF-5A32CC041636}" type="presOf" srcId="{0F0BECEF-70D7-4250-AE92-3B027CE6D30B}" destId="{5F9A8EED-C5C0-4393-AF80-798C85F89E65}" srcOrd="0" destOrd="0" presId="urn:microsoft.com/office/officeart/2005/8/layout/pyramid1"/>
    <dgm:cxn modelId="{7C572174-563A-4F16-AB35-8D18796E2770}" type="presOf" srcId="{ADF1E796-A8FE-4B05-80AD-081880A29BFA}" destId="{95A3B723-1950-4C0F-A728-F59E694E2585}" srcOrd="1" destOrd="0" presId="urn:microsoft.com/office/officeart/2005/8/layout/pyramid1"/>
    <dgm:cxn modelId="{6FE6E213-5461-439F-80D7-731380EBAE45}" srcId="{36AB23B0-E282-4BCC-A18A-E9839A2DDF69}" destId="{36D2ED9E-7457-498E-A460-1772A38801CB}" srcOrd="10" destOrd="0" parTransId="{3DDBA770-E787-444A-9E8F-3824AC5B9B05}" sibTransId="{44921F86-1A39-45DC-82ED-E851C2593D35}"/>
    <dgm:cxn modelId="{CAA2B108-E170-4E38-A394-6099DE7BBCDC}" type="presOf" srcId="{1E1DCBF4-9BF5-4190-9C5B-BB6CAA5382B1}" destId="{D2399D83-55DF-4445-A688-6ABE2627B128}" srcOrd="0" destOrd="0" presId="urn:microsoft.com/office/officeart/2005/8/layout/pyramid1"/>
    <dgm:cxn modelId="{3BE7A1AF-C78A-4500-A565-F5AF7E29CF4E}" srcId="{36AB23B0-E282-4BCC-A18A-E9839A2DDF69}" destId="{FD7FAA86-951A-4DBF-AE4B-E455FD76F408}" srcOrd="8" destOrd="0" parTransId="{7972C739-FC0C-47FF-BC14-AAF4627B447A}" sibTransId="{C9DF431F-A733-4A47-A44B-9F6AAF1FC4DA}"/>
    <dgm:cxn modelId="{2F2D3091-5404-45DE-BDFA-4C67C6BC36BC}" srcId="{36AB23B0-E282-4BCC-A18A-E9839A2DDF69}" destId="{ADF1E796-A8FE-4B05-80AD-081880A29BFA}" srcOrd="2" destOrd="0" parTransId="{C2256009-629A-4690-BD87-EE7BCBFBE6A0}" sibTransId="{92B059FC-4BB7-4022-A1ED-68724DE41C30}"/>
    <dgm:cxn modelId="{6E398084-AF25-4B4F-BAD8-00C993EE331B}" type="presOf" srcId="{F736126F-0425-4533-ADF4-7B13F780D019}" destId="{EF0B42F4-8EEC-4127-9E63-7E3EADCF36B8}" srcOrd="0" destOrd="0" presId="urn:microsoft.com/office/officeart/2005/8/layout/pyramid1"/>
    <dgm:cxn modelId="{3C2E8B59-2FEB-42D4-8D14-DA4A15F9A1E7}" type="presOf" srcId="{36D2ED9E-7457-498E-A460-1772A38801CB}" destId="{40E8E991-F7CC-4FBF-BD1E-39AE5A085963}" srcOrd="1" destOrd="0" presId="urn:microsoft.com/office/officeart/2005/8/layout/pyramid1"/>
    <dgm:cxn modelId="{85649042-471C-42E1-A497-2B52F82E8FFF}" type="presOf" srcId="{F736126F-0425-4533-ADF4-7B13F780D019}" destId="{66A7BEF2-88F9-48D7-B964-D3740F006A60}" srcOrd="1" destOrd="0" presId="urn:microsoft.com/office/officeart/2005/8/layout/pyramid1"/>
    <dgm:cxn modelId="{1381E570-E93A-439B-A587-3D122078C389}" srcId="{36AB23B0-E282-4BCC-A18A-E9839A2DDF69}" destId="{F3C983B4-3D8A-471A-89CF-494780B22329}" srcOrd="5" destOrd="0" parTransId="{C91DDE65-6FA7-4FA6-A85B-976975516C26}" sibTransId="{C9C723E7-7B5E-4D82-9BB4-1C01C3B67EF3}"/>
    <dgm:cxn modelId="{6A40A99F-645A-4949-BCBE-7CA9C16935BF}" srcId="{36AB23B0-E282-4BCC-A18A-E9839A2DDF69}" destId="{1E1DCBF4-9BF5-4190-9C5B-BB6CAA5382B1}" srcOrd="1" destOrd="0" parTransId="{DD474F0B-9A16-42E0-85FF-FB3A49936321}" sibTransId="{E479170D-BEF5-4E7F-BA2E-4B60DC029D89}"/>
    <dgm:cxn modelId="{55525A96-ADAF-4416-B595-4A381D908117}" type="presOf" srcId="{1C4826C4-976C-4C4F-8A07-1784C5896EA6}" destId="{00B98D97-08BC-44FC-A4CB-551467650D8C}" srcOrd="1" destOrd="0" presId="urn:microsoft.com/office/officeart/2005/8/layout/pyramid1"/>
    <dgm:cxn modelId="{95CDAF66-52EF-4097-9C09-16650AA7134C}" type="presOf" srcId="{0F0BECEF-70D7-4250-AE92-3B027CE6D30B}" destId="{80A3DC0E-A67C-42FA-9EA3-8B2FBD2899FF}" srcOrd="1" destOrd="0" presId="urn:microsoft.com/office/officeart/2005/8/layout/pyramid1"/>
    <dgm:cxn modelId="{FB2B7468-300D-44AF-A278-1D6BF794BE22}" type="presOf" srcId="{1C4826C4-976C-4C4F-8A07-1784C5896EA6}" destId="{4D603A00-F003-49E0-AC5E-BC0A365ACF50}" srcOrd="0" destOrd="0" presId="urn:microsoft.com/office/officeart/2005/8/layout/pyramid1"/>
    <dgm:cxn modelId="{63E5DB4C-97E4-4156-A6D5-ADC0DDF5A23B}" type="presOf" srcId="{1E1DCBF4-9BF5-4190-9C5B-BB6CAA5382B1}" destId="{92D3AEE9-B44E-4337-A52A-910DC6B29E6B}" srcOrd="1" destOrd="0" presId="urn:microsoft.com/office/officeart/2005/8/layout/pyramid1"/>
    <dgm:cxn modelId="{6F4A40D3-F1D3-4F27-8898-50BEF1FD15D1}" type="presOf" srcId="{A02BF0BC-2FB6-4658-8C49-BC5BD92A2B5D}" destId="{E2DDF94F-3E3B-4594-8AA4-F78D4B10D344}" srcOrd="1" destOrd="0" presId="urn:microsoft.com/office/officeart/2005/8/layout/pyramid1"/>
    <dgm:cxn modelId="{67BDB532-665A-45AF-B693-671C857B464C}" srcId="{36AB23B0-E282-4BCC-A18A-E9839A2DDF69}" destId="{A02BF0BC-2FB6-4658-8C49-BC5BD92A2B5D}" srcOrd="9" destOrd="0" parTransId="{ECC852BB-8872-481C-B824-553E22228AD2}" sibTransId="{C1D16603-80F0-4C97-981C-2DEC69FC43B0}"/>
    <dgm:cxn modelId="{44D8C106-7875-4F55-935D-EAA4218ECBB9}" type="presOf" srcId="{0BBE3AB1-1C73-44FF-84DF-3521A2C323D9}" destId="{97C0ECB0-7C3D-43CE-BAE2-7534F79D67E0}" srcOrd="0" destOrd="0" presId="urn:microsoft.com/office/officeart/2005/8/layout/pyramid1"/>
    <dgm:cxn modelId="{0AE2EF01-1349-402B-8E8C-2C3DE9811315}" type="presOf" srcId="{0BBE3AB1-1C73-44FF-84DF-3521A2C323D9}" destId="{D1A4E6E7-B712-49EF-9EA6-EAF8D5092951}" srcOrd="1" destOrd="0" presId="urn:microsoft.com/office/officeart/2005/8/layout/pyramid1"/>
    <dgm:cxn modelId="{A21F22BB-CEB0-4111-82A4-98083AB9484F}" type="presOf" srcId="{A02BF0BC-2FB6-4658-8C49-BC5BD92A2B5D}" destId="{0419EF9D-B20C-4D24-BBCC-B1F53A87DEC3}" srcOrd="0" destOrd="0" presId="urn:microsoft.com/office/officeart/2005/8/layout/pyramid1"/>
    <dgm:cxn modelId="{A5FB7C1E-202E-4E5C-8CBD-814A2236D127}" type="presOf" srcId="{230DC171-65AD-4A33-9176-7601E0DCFF46}" destId="{DC77BA71-47FF-42BF-AD6D-DC44E9F1717A}" srcOrd="0" destOrd="0" presId="urn:microsoft.com/office/officeart/2005/8/layout/pyramid1"/>
    <dgm:cxn modelId="{432C839C-DF58-4AFD-8203-7BE9152DDB1F}" type="presOf" srcId="{36AB23B0-E282-4BCC-A18A-E9839A2DDF69}" destId="{1A23F2A3-8745-44E8-B422-0B7318FFE4FA}" srcOrd="0" destOrd="0" presId="urn:microsoft.com/office/officeart/2005/8/layout/pyramid1"/>
    <dgm:cxn modelId="{5A2924BC-844A-4ACB-8EFC-0CDA0FF98650}" type="presOf" srcId="{FD7FAA86-951A-4DBF-AE4B-E455FD76F408}" destId="{E9B266A4-9575-4417-BD66-63811FD11D94}" srcOrd="0" destOrd="0" presId="urn:microsoft.com/office/officeart/2005/8/layout/pyramid1"/>
    <dgm:cxn modelId="{E195E786-F545-428B-8057-0652858932DA}" type="presOf" srcId="{36D2ED9E-7457-498E-A460-1772A38801CB}" destId="{3996F176-30D8-4DA4-9E3F-04907AC83805}" srcOrd="0" destOrd="0" presId="urn:microsoft.com/office/officeart/2005/8/layout/pyramid1"/>
    <dgm:cxn modelId="{E61B275C-C351-4754-B935-19A3D9A81153}" srcId="{36AB23B0-E282-4BCC-A18A-E9839A2DDF69}" destId="{7CE1E347-1AC1-4E14-A551-811C160ACC68}" srcOrd="7" destOrd="0" parTransId="{BEAE7DF8-21DD-4852-8EB4-3D9A5D8C1351}" sibTransId="{51F9661D-3803-43DB-8442-858E553103BB}"/>
    <dgm:cxn modelId="{F47CFE3D-BB70-4B18-BC71-DC9EBEFC4F55}" type="presOf" srcId="{7CE1E347-1AC1-4E14-A551-811C160ACC68}" destId="{28AE5C22-737C-4326-993F-39984F3615D7}" srcOrd="0" destOrd="0" presId="urn:microsoft.com/office/officeart/2005/8/layout/pyramid1"/>
    <dgm:cxn modelId="{6E7A09C5-364A-4988-808C-DFA403C770AA}" srcId="{36AB23B0-E282-4BCC-A18A-E9839A2DDF69}" destId="{0BBE3AB1-1C73-44FF-84DF-3521A2C323D9}" srcOrd="4" destOrd="0" parTransId="{B8B926D6-50C0-4589-BDDF-C11364164284}" sibTransId="{9C991172-CD40-43DC-B129-6BBDCADC0C03}"/>
    <dgm:cxn modelId="{DD8EA374-BE9E-4CAB-9848-5EEBC23F5583}" srcId="{36AB23B0-E282-4BCC-A18A-E9839A2DDF69}" destId="{0F0BECEF-70D7-4250-AE92-3B027CE6D30B}" srcOrd="0" destOrd="0" parTransId="{5D3C7F39-3D2D-49A1-A5EC-4FB0FB8D6764}" sibTransId="{58BDBFE1-DCAC-4FDE-A642-A3AFB2C6EC2E}"/>
    <dgm:cxn modelId="{9BC7880E-AFBB-4DDE-BA81-59DB14AA1CF2}" type="presOf" srcId="{F3C983B4-3D8A-471A-89CF-494780B22329}" destId="{CA35594C-FCD7-4A8C-8A76-EECFA052B6E8}" srcOrd="1" destOrd="0" presId="urn:microsoft.com/office/officeart/2005/8/layout/pyramid1"/>
    <dgm:cxn modelId="{F05A36B8-AD39-49DB-9589-637483E47A55}" type="presParOf" srcId="{1A23F2A3-8745-44E8-B422-0B7318FFE4FA}" destId="{FA66A7C2-ED66-47B7-8E39-D59B1DE15EA1}" srcOrd="0" destOrd="0" presId="urn:microsoft.com/office/officeart/2005/8/layout/pyramid1"/>
    <dgm:cxn modelId="{E13F9569-62B5-4D84-89BF-04695B84779B}" type="presParOf" srcId="{FA66A7C2-ED66-47B7-8E39-D59B1DE15EA1}" destId="{5F9A8EED-C5C0-4393-AF80-798C85F89E65}" srcOrd="0" destOrd="0" presId="urn:microsoft.com/office/officeart/2005/8/layout/pyramid1"/>
    <dgm:cxn modelId="{3E99295C-10FD-457A-A61B-1A2AD30B38FB}" type="presParOf" srcId="{FA66A7C2-ED66-47B7-8E39-D59B1DE15EA1}" destId="{80A3DC0E-A67C-42FA-9EA3-8B2FBD2899FF}" srcOrd="1" destOrd="0" presId="urn:microsoft.com/office/officeart/2005/8/layout/pyramid1"/>
    <dgm:cxn modelId="{8D56BF58-5D21-4372-86DD-7980CF3EF7B6}" type="presParOf" srcId="{1A23F2A3-8745-44E8-B422-0B7318FFE4FA}" destId="{03B02544-30B2-4619-B126-C9EB3FDDCABC}" srcOrd="1" destOrd="0" presId="urn:microsoft.com/office/officeart/2005/8/layout/pyramid1"/>
    <dgm:cxn modelId="{30EB81EB-B79C-4708-9258-E2A40D35AE6B}" type="presParOf" srcId="{03B02544-30B2-4619-B126-C9EB3FDDCABC}" destId="{D2399D83-55DF-4445-A688-6ABE2627B128}" srcOrd="0" destOrd="0" presId="urn:microsoft.com/office/officeart/2005/8/layout/pyramid1"/>
    <dgm:cxn modelId="{61BCC186-C979-4690-9851-29DEB65B3AFD}" type="presParOf" srcId="{03B02544-30B2-4619-B126-C9EB3FDDCABC}" destId="{92D3AEE9-B44E-4337-A52A-910DC6B29E6B}" srcOrd="1" destOrd="0" presId="urn:microsoft.com/office/officeart/2005/8/layout/pyramid1"/>
    <dgm:cxn modelId="{8F6B3B8C-A0C3-44CD-89BC-998DC31AC63C}" type="presParOf" srcId="{1A23F2A3-8745-44E8-B422-0B7318FFE4FA}" destId="{7D47D001-CC2F-4D5B-80C6-50C87D631C1D}" srcOrd="2" destOrd="0" presId="urn:microsoft.com/office/officeart/2005/8/layout/pyramid1"/>
    <dgm:cxn modelId="{63DEF2DE-7524-45C6-9ED7-85138AE2BC6E}" type="presParOf" srcId="{7D47D001-CC2F-4D5B-80C6-50C87D631C1D}" destId="{2313401C-0A60-4AD0-B387-3430656F6C9E}" srcOrd="0" destOrd="0" presId="urn:microsoft.com/office/officeart/2005/8/layout/pyramid1"/>
    <dgm:cxn modelId="{5DAE962C-B4D4-48EA-8F9B-866A1BEE03E2}" type="presParOf" srcId="{7D47D001-CC2F-4D5B-80C6-50C87D631C1D}" destId="{95A3B723-1950-4C0F-A728-F59E694E2585}" srcOrd="1" destOrd="0" presId="urn:microsoft.com/office/officeart/2005/8/layout/pyramid1"/>
    <dgm:cxn modelId="{E2588F1D-0FAE-4AC7-9AFE-F16AB735EE6E}" type="presParOf" srcId="{1A23F2A3-8745-44E8-B422-0B7318FFE4FA}" destId="{007E6FCB-9FAC-418E-AFD3-5BA0300140DE}" srcOrd="3" destOrd="0" presId="urn:microsoft.com/office/officeart/2005/8/layout/pyramid1"/>
    <dgm:cxn modelId="{C03B0BE1-8547-4B49-8105-1FAA142BC8C8}" type="presParOf" srcId="{007E6FCB-9FAC-418E-AFD3-5BA0300140DE}" destId="{EF0B42F4-8EEC-4127-9E63-7E3EADCF36B8}" srcOrd="0" destOrd="0" presId="urn:microsoft.com/office/officeart/2005/8/layout/pyramid1"/>
    <dgm:cxn modelId="{0A94E904-7794-4E97-911F-D25EB1E6CDD9}" type="presParOf" srcId="{007E6FCB-9FAC-418E-AFD3-5BA0300140DE}" destId="{66A7BEF2-88F9-48D7-B964-D3740F006A60}" srcOrd="1" destOrd="0" presId="urn:microsoft.com/office/officeart/2005/8/layout/pyramid1"/>
    <dgm:cxn modelId="{5AB0B987-73C6-4665-B1F5-516EB8E0FBC0}" type="presParOf" srcId="{1A23F2A3-8745-44E8-B422-0B7318FFE4FA}" destId="{C3B5E7C5-436B-410C-A918-F5B9901A52F1}" srcOrd="4" destOrd="0" presId="urn:microsoft.com/office/officeart/2005/8/layout/pyramid1"/>
    <dgm:cxn modelId="{D394B89F-9120-4848-A965-A89E5CBB4084}" type="presParOf" srcId="{C3B5E7C5-436B-410C-A918-F5B9901A52F1}" destId="{97C0ECB0-7C3D-43CE-BAE2-7534F79D67E0}" srcOrd="0" destOrd="0" presId="urn:microsoft.com/office/officeart/2005/8/layout/pyramid1"/>
    <dgm:cxn modelId="{23F921AE-BC51-4BD3-981B-367E0BC4A0D7}" type="presParOf" srcId="{C3B5E7C5-436B-410C-A918-F5B9901A52F1}" destId="{D1A4E6E7-B712-49EF-9EA6-EAF8D5092951}" srcOrd="1" destOrd="0" presId="urn:microsoft.com/office/officeart/2005/8/layout/pyramid1"/>
    <dgm:cxn modelId="{EB6F3E3B-0992-487E-B85E-6AEDD24D90C5}" type="presParOf" srcId="{1A23F2A3-8745-44E8-B422-0B7318FFE4FA}" destId="{5AA469AA-5ADE-4430-AB8F-37C064F995AC}" srcOrd="5" destOrd="0" presId="urn:microsoft.com/office/officeart/2005/8/layout/pyramid1"/>
    <dgm:cxn modelId="{96EDC187-72F6-4F6A-AEC0-FF50082F0FC6}" type="presParOf" srcId="{5AA469AA-5ADE-4430-AB8F-37C064F995AC}" destId="{3FC2FE30-D05D-4555-A7C4-579CB00A89A5}" srcOrd="0" destOrd="0" presId="urn:microsoft.com/office/officeart/2005/8/layout/pyramid1"/>
    <dgm:cxn modelId="{F263B606-609F-43F6-8E82-1BC921C6068E}" type="presParOf" srcId="{5AA469AA-5ADE-4430-AB8F-37C064F995AC}" destId="{CA35594C-FCD7-4A8C-8A76-EECFA052B6E8}" srcOrd="1" destOrd="0" presId="urn:microsoft.com/office/officeart/2005/8/layout/pyramid1"/>
    <dgm:cxn modelId="{4FA3E135-07A8-480F-9F21-090A29B0C4AB}" type="presParOf" srcId="{1A23F2A3-8745-44E8-B422-0B7318FFE4FA}" destId="{04544BE4-905A-40D9-8E8B-9D36B1613EFA}" srcOrd="6" destOrd="0" presId="urn:microsoft.com/office/officeart/2005/8/layout/pyramid1"/>
    <dgm:cxn modelId="{883743DF-2112-4D4A-A008-ADABE69BCCB9}" type="presParOf" srcId="{04544BE4-905A-40D9-8E8B-9D36B1613EFA}" destId="{DC77BA71-47FF-42BF-AD6D-DC44E9F1717A}" srcOrd="0" destOrd="0" presId="urn:microsoft.com/office/officeart/2005/8/layout/pyramid1"/>
    <dgm:cxn modelId="{0621A898-7880-4B51-8288-5F9B9F070691}" type="presParOf" srcId="{04544BE4-905A-40D9-8E8B-9D36B1613EFA}" destId="{DC77A27B-A697-4F5D-A73B-8C175BE16FEF}" srcOrd="1" destOrd="0" presId="urn:microsoft.com/office/officeart/2005/8/layout/pyramid1"/>
    <dgm:cxn modelId="{8568780B-7D75-4119-8BA0-173D8B1780AA}" type="presParOf" srcId="{1A23F2A3-8745-44E8-B422-0B7318FFE4FA}" destId="{0EA38B97-1C67-438C-A8B6-4E17E77DA137}" srcOrd="7" destOrd="0" presId="urn:microsoft.com/office/officeart/2005/8/layout/pyramid1"/>
    <dgm:cxn modelId="{B27CD192-EE8B-4948-9E44-595B2D7591FE}" type="presParOf" srcId="{0EA38B97-1C67-438C-A8B6-4E17E77DA137}" destId="{28AE5C22-737C-4326-993F-39984F3615D7}" srcOrd="0" destOrd="0" presId="urn:microsoft.com/office/officeart/2005/8/layout/pyramid1"/>
    <dgm:cxn modelId="{3479D66E-AFC8-426B-94CF-F084584FF01C}" type="presParOf" srcId="{0EA38B97-1C67-438C-A8B6-4E17E77DA137}" destId="{414D192F-F2B5-456E-819B-63E8B27B1CE2}" srcOrd="1" destOrd="0" presId="urn:microsoft.com/office/officeart/2005/8/layout/pyramid1"/>
    <dgm:cxn modelId="{9D4A517D-C9A5-41F7-9DE6-B644408D052D}" type="presParOf" srcId="{1A23F2A3-8745-44E8-B422-0B7318FFE4FA}" destId="{0EFB58C9-1E9D-429C-95F4-6A2F0FCCD7A6}" srcOrd="8" destOrd="0" presId="urn:microsoft.com/office/officeart/2005/8/layout/pyramid1"/>
    <dgm:cxn modelId="{64EDDA80-42DD-4457-8504-7BBA0027A8DD}" type="presParOf" srcId="{0EFB58C9-1E9D-429C-95F4-6A2F0FCCD7A6}" destId="{E9B266A4-9575-4417-BD66-63811FD11D94}" srcOrd="0" destOrd="0" presId="urn:microsoft.com/office/officeart/2005/8/layout/pyramid1"/>
    <dgm:cxn modelId="{6DB1582C-18B3-4539-9081-A35DF8A0D66B}" type="presParOf" srcId="{0EFB58C9-1E9D-429C-95F4-6A2F0FCCD7A6}" destId="{1785F774-C305-47C1-9F11-96F6B6E55B7A}" srcOrd="1" destOrd="0" presId="urn:microsoft.com/office/officeart/2005/8/layout/pyramid1"/>
    <dgm:cxn modelId="{F7928A72-F67B-4F97-9CCD-996FBA51A367}" type="presParOf" srcId="{1A23F2A3-8745-44E8-B422-0B7318FFE4FA}" destId="{EBB98638-618D-4014-9E9B-C0A1927E90CF}" srcOrd="9" destOrd="0" presId="urn:microsoft.com/office/officeart/2005/8/layout/pyramid1"/>
    <dgm:cxn modelId="{82EA81BA-EE31-4EF7-9A47-BF3F2A264EF4}" type="presParOf" srcId="{EBB98638-618D-4014-9E9B-C0A1927E90CF}" destId="{0419EF9D-B20C-4D24-BBCC-B1F53A87DEC3}" srcOrd="0" destOrd="0" presId="urn:microsoft.com/office/officeart/2005/8/layout/pyramid1"/>
    <dgm:cxn modelId="{4EE25BA5-2D86-4870-8DD9-471598428630}" type="presParOf" srcId="{EBB98638-618D-4014-9E9B-C0A1927E90CF}" destId="{E2DDF94F-3E3B-4594-8AA4-F78D4B10D344}" srcOrd="1" destOrd="0" presId="urn:microsoft.com/office/officeart/2005/8/layout/pyramid1"/>
    <dgm:cxn modelId="{228CA68C-FAA2-4259-91A3-2BAC41E15F2F}" type="presParOf" srcId="{1A23F2A3-8745-44E8-B422-0B7318FFE4FA}" destId="{753F114A-5435-45ED-A9A9-FE79B4A2F67A}" srcOrd="10" destOrd="0" presId="urn:microsoft.com/office/officeart/2005/8/layout/pyramid1"/>
    <dgm:cxn modelId="{5F5F9525-5ABB-4C02-8084-5E6E1BD35424}" type="presParOf" srcId="{753F114A-5435-45ED-A9A9-FE79B4A2F67A}" destId="{3996F176-30D8-4DA4-9E3F-04907AC83805}" srcOrd="0" destOrd="0" presId="urn:microsoft.com/office/officeart/2005/8/layout/pyramid1"/>
    <dgm:cxn modelId="{3F83C197-02A8-4EAF-A85E-4C9811C9D280}" type="presParOf" srcId="{753F114A-5435-45ED-A9A9-FE79B4A2F67A}" destId="{40E8E991-F7CC-4FBF-BD1E-39AE5A085963}" srcOrd="1" destOrd="0" presId="urn:microsoft.com/office/officeart/2005/8/layout/pyramid1"/>
    <dgm:cxn modelId="{6749AFC1-8691-4BC3-9EFF-6BD99F13A5C3}" type="presParOf" srcId="{1A23F2A3-8745-44E8-B422-0B7318FFE4FA}" destId="{5CE8CA64-DC9B-4311-822E-605EA7EE61C0}" srcOrd="11" destOrd="0" presId="urn:microsoft.com/office/officeart/2005/8/layout/pyramid1"/>
    <dgm:cxn modelId="{6F61BD8F-5572-4F31-9D6F-7AB91C8E32CF}" type="presParOf" srcId="{5CE8CA64-DC9B-4311-822E-605EA7EE61C0}" destId="{4D603A00-F003-49E0-AC5E-BC0A365ACF50}" srcOrd="0" destOrd="0" presId="urn:microsoft.com/office/officeart/2005/8/layout/pyramid1"/>
    <dgm:cxn modelId="{818CC11E-17B3-4A95-ADDB-9A438C4383EA}" type="presParOf" srcId="{5CE8CA64-DC9B-4311-822E-605EA7EE61C0}" destId="{00B98D97-08BC-44FC-A4CB-551467650D8C}"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9A8EED-C5C0-4393-AF80-798C85F89E65}">
      <dsp:nvSpPr>
        <dsp:cNvPr id="0" name=""/>
        <dsp:cNvSpPr/>
      </dsp:nvSpPr>
      <dsp:spPr>
        <a:xfrm>
          <a:off x="4819650" y="0"/>
          <a:ext cx="8763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PROGRESO</a:t>
          </a:r>
          <a:endParaRPr lang="es-CO" sz="1200" kern="1200" dirty="0">
            <a:latin typeface="Comic Sans MS" panose="030F0702030302020204" pitchFamily="66" charset="0"/>
          </a:endParaRPr>
        </a:p>
      </dsp:txBody>
      <dsp:txXfrm>
        <a:off x="4819650" y="0"/>
        <a:ext cx="876300" cy="521594"/>
      </dsp:txXfrm>
    </dsp:sp>
    <dsp:sp modelId="{D2399D83-55DF-4445-A688-6ABE2627B128}">
      <dsp:nvSpPr>
        <dsp:cNvPr id="0" name=""/>
        <dsp:cNvSpPr/>
      </dsp:nvSpPr>
      <dsp:spPr>
        <a:xfrm>
          <a:off x="4381500" y="518376"/>
          <a:ext cx="17526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CREATIVIDAD</a:t>
          </a:r>
          <a:endParaRPr lang="es-CO" sz="1200" kern="1200" dirty="0">
            <a:latin typeface="Comic Sans MS" panose="030F0702030302020204" pitchFamily="66" charset="0"/>
          </a:endParaRPr>
        </a:p>
      </dsp:txBody>
      <dsp:txXfrm>
        <a:off x="4688205" y="518376"/>
        <a:ext cx="1139190" cy="521594"/>
      </dsp:txXfrm>
    </dsp:sp>
    <dsp:sp modelId="{2313401C-0A60-4AD0-B387-3430656F6C9E}">
      <dsp:nvSpPr>
        <dsp:cNvPr id="0" name=""/>
        <dsp:cNvSpPr/>
      </dsp:nvSpPr>
      <dsp:spPr>
        <a:xfrm>
          <a:off x="3936909" y="1056066"/>
          <a:ext cx="26289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SEGURIDAD</a:t>
          </a:r>
          <a:endParaRPr lang="es-CO" sz="1200" kern="1200" dirty="0">
            <a:latin typeface="Comic Sans MS" panose="030F0702030302020204" pitchFamily="66" charset="0"/>
          </a:endParaRPr>
        </a:p>
      </dsp:txBody>
      <dsp:txXfrm>
        <a:off x="4396966" y="1056066"/>
        <a:ext cx="1708785" cy="521594"/>
      </dsp:txXfrm>
    </dsp:sp>
    <dsp:sp modelId="{EF0B42F4-8EEC-4127-9E63-7E3EADCF36B8}">
      <dsp:nvSpPr>
        <dsp:cNvPr id="0" name=""/>
        <dsp:cNvSpPr/>
      </dsp:nvSpPr>
      <dsp:spPr>
        <a:xfrm>
          <a:off x="3505200" y="1564783"/>
          <a:ext cx="35052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INDEPENDENCIA</a:t>
          </a:r>
          <a:endParaRPr lang="es-CO" sz="1200" kern="1200" dirty="0">
            <a:latin typeface="Comic Sans MS" panose="030F0702030302020204" pitchFamily="66" charset="0"/>
          </a:endParaRPr>
        </a:p>
      </dsp:txBody>
      <dsp:txXfrm>
        <a:off x="4118610" y="1564783"/>
        <a:ext cx="2278380" cy="521594"/>
      </dsp:txXfrm>
    </dsp:sp>
    <dsp:sp modelId="{97C0ECB0-7C3D-43CE-BAE2-7534F79D67E0}">
      <dsp:nvSpPr>
        <dsp:cNvPr id="0" name=""/>
        <dsp:cNvSpPr/>
      </dsp:nvSpPr>
      <dsp:spPr>
        <a:xfrm>
          <a:off x="3067050" y="2086377"/>
          <a:ext cx="43815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LIDERAZGO</a:t>
          </a:r>
          <a:endParaRPr lang="es-CO" sz="1200" kern="1200" dirty="0">
            <a:latin typeface="Comic Sans MS" panose="030F0702030302020204" pitchFamily="66" charset="0"/>
          </a:endParaRPr>
        </a:p>
      </dsp:txBody>
      <dsp:txXfrm>
        <a:off x="3833812" y="2086377"/>
        <a:ext cx="2847975" cy="521594"/>
      </dsp:txXfrm>
    </dsp:sp>
    <dsp:sp modelId="{3FC2FE30-D05D-4555-A7C4-579CB00A89A5}">
      <dsp:nvSpPr>
        <dsp:cNvPr id="0" name=""/>
        <dsp:cNvSpPr/>
      </dsp:nvSpPr>
      <dsp:spPr>
        <a:xfrm>
          <a:off x="2628900" y="2607971"/>
          <a:ext cx="52578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ESTETICO</a:t>
          </a:r>
          <a:endParaRPr lang="es-CO" sz="1200" kern="1200" dirty="0">
            <a:latin typeface="Comic Sans MS" panose="030F0702030302020204" pitchFamily="66" charset="0"/>
          </a:endParaRPr>
        </a:p>
      </dsp:txBody>
      <dsp:txXfrm>
        <a:off x="3549015" y="2607971"/>
        <a:ext cx="3417570" cy="521594"/>
      </dsp:txXfrm>
    </dsp:sp>
    <dsp:sp modelId="{DC77BA71-47FF-42BF-AD6D-DC44E9F1717A}">
      <dsp:nvSpPr>
        <dsp:cNvPr id="0" name=""/>
        <dsp:cNvSpPr/>
      </dsp:nvSpPr>
      <dsp:spPr>
        <a:xfrm>
          <a:off x="2190750" y="3129565"/>
          <a:ext cx="61341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VARIEDAD</a:t>
          </a:r>
          <a:endParaRPr lang="es-CO" sz="1200" kern="1200" dirty="0">
            <a:latin typeface="Comic Sans MS" panose="030F0702030302020204" pitchFamily="66" charset="0"/>
          </a:endParaRPr>
        </a:p>
      </dsp:txBody>
      <dsp:txXfrm>
        <a:off x="3264217" y="3129565"/>
        <a:ext cx="3987165" cy="521594"/>
      </dsp:txXfrm>
    </dsp:sp>
    <dsp:sp modelId="{28AE5C22-737C-4326-993F-39984F3615D7}">
      <dsp:nvSpPr>
        <dsp:cNvPr id="0" name=""/>
        <dsp:cNvSpPr/>
      </dsp:nvSpPr>
      <dsp:spPr>
        <a:xfrm>
          <a:off x="1752600" y="3651160"/>
          <a:ext cx="70104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SOLIDARIDAD</a:t>
          </a:r>
          <a:endParaRPr lang="es-CO" sz="1200" kern="1200" dirty="0">
            <a:latin typeface="Comic Sans MS" panose="030F0702030302020204" pitchFamily="66" charset="0"/>
          </a:endParaRPr>
        </a:p>
      </dsp:txBody>
      <dsp:txXfrm>
        <a:off x="2979419" y="3651160"/>
        <a:ext cx="4556760" cy="521594"/>
      </dsp:txXfrm>
    </dsp:sp>
    <dsp:sp modelId="{E9B266A4-9575-4417-BD66-63811FD11D94}">
      <dsp:nvSpPr>
        <dsp:cNvPr id="0" name=""/>
        <dsp:cNvSpPr/>
      </dsp:nvSpPr>
      <dsp:spPr>
        <a:xfrm>
          <a:off x="1314450" y="4172754"/>
          <a:ext cx="78867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VALOR ECONOMICO </a:t>
          </a:r>
          <a:endParaRPr lang="es-CO" sz="1200" kern="1200" dirty="0">
            <a:latin typeface="Comic Sans MS" panose="030F0702030302020204" pitchFamily="66" charset="0"/>
          </a:endParaRPr>
        </a:p>
      </dsp:txBody>
      <dsp:txXfrm>
        <a:off x="2694622" y="4172754"/>
        <a:ext cx="5126355" cy="521594"/>
      </dsp:txXfrm>
    </dsp:sp>
    <dsp:sp modelId="{0419EF9D-B20C-4D24-BBCC-B1F53A87DEC3}">
      <dsp:nvSpPr>
        <dsp:cNvPr id="0" name=""/>
        <dsp:cNvSpPr/>
      </dsp:nvSpPr>
      <dsp:spPr>
        <a:xfrm>
          <a:off x="876300" y="4694349"/>
          <a:ext cx="87630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SATISFACCION</a:t>
          </a:r>
          <a:r>
            <a:rPr lang="es-CO" sz="1200" kern="1200" dirty="0" smtClean="0"/>
            <a:t> </a:t>
          </a:r>
          <a:endParaRPr lang="es-CO" sz="1200" kern="1200" dirty="0"/>
        </a:p>
      </dsp:txBody>
      <dsp:txXfrm>
        <a:off x="2409824" y="4694349"/>
        <a:ext cx="5695950" cy="521594"/>
      </dsp:txXfrm>
    </dsp:sp>
    <dsp:sp modelId="{3996F176-30D8-4DA4-9E3F-04907AC83805}">
      <dsp:nvSpPr>
        <dsp:cNvPr id="0" name=""/>
        <dsp:cNvSpPr/>
      </dsp:nvSpPr>
      <dsp:spPr>
        <a:xfrm>
          <a:off x="438149" y="5215943"/>
          <a:ext cx="96393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PRESTIGIO SOCIAL </a:t>
          </a:r>
          <a:endParaRPr lang="es-CO" sz="1200" kern="1200" dirty="0">
            <a:latin typeface="Comic Sans MS" panose="030F0702030302020204" pitchFamily="66" charset="0"/>
          </a:endParaRPr>
        </a:p>
      </dsp:txBody>
      <dsp:txXfrm>
        <a:off x="2125027" y="5215943"/>
        <a:ext cx="6265545" cy="521594"/>
      </dsp:txXfrm>
    </dsp:sp>
    <dsp:sp modelId="{4D603A00-F003-49E0-AC5E-BC0A365ACF50}">
      <dsp:nvSpPr>
        <dsp:cNvPr id="0" name=""/>
        <dsp:cNvSpPr/>
      </dsp:nvSpPr>
      <dsp:spPr>
        <a:xfrm>
          <a:off x="0" y="5737537"/>
          <a:ext cx="10515600" cy="521594"/>
        </a:xfrm>
        <a:prstGeom prst="trapezoid">
          <a:avLst>
            <a:gd name="adj" fmla="val 84002"/>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kern="1200" dirty="0" smtClean="0">
              <a:latin typeface="Comic Sans MS" panose="030F0702030302020204" pitchFamily="66" charset="0"/>
            </a:rPr>
            <a:t>VALOR INTELECTUAL </a:t>
          </a:r>
          <a:endParaRPr lang="es-CO" sz="1200" kern="1200" dirty="0">
            <a:latin typeface="Comic Sans MS" panose="030F0702030302020204" pitchFamily="66" charset="0"/>
          </a:endParaRPr>
        </a:p>
      </dsp:txBody>
      <dsp:txXfrm>
        <a:off x="1840229" y="5737537"/>
        <a:ext cx="6835140" cy="52159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BCDCF5FE-297A-4966-8B08-FEED7B8F273F}" type="datetimeFigureOut">
              <a:rPr lang="es-CO" smtClean="0"/>
              <a:t>18/03/2015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4284491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CDCF5FE-297A-4966-8B08-FEED7B8F273F}" type="datetimeFigureOut">
              <a:rPr lang="es-CO" smtClean="0"/>
              <a:t>18/03/2015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2450633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CDCF5FE-297A-4966-8B08-FEED7B8F273F}" type="datetimeFigureOut">
              <a:rPr lang="es-CO" smtClean="0"/>
              <a:t>18/03/2015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2976210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CDCF5FE-297A-4966-8B08-FEED7B8F273F}" type="datetimeFigureOut">
              <a:rPr lang="es-CO" smtClean="0"/>
              <a:t>18/03/2015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2825492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BCDCF5FE-297A-4966-8B08-FEED7B8F273F}" type="datetimeFigureOut">
              <a:rPr lang="es-CO" smtClean="0"/>
              <a:t>18/03/2015</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1019215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BCDCF5FE-297A-4966-8B08-FEED7B8F273F}" type="datetimeFigureOut">
              <a:rPr lang="es-CO" smtClean="0"/>
              <a:t>18/03/2015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160562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BCDCF5FE-297A-4966-8B08-FEED7B8F273F}" type="datetimeFigureOut">
              <a:rPr lang="es-CO" smtClean="0"/>
              <a:t>18/03/2015</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5341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BCDCF5FE-297A-4966-8B08-FEED7B8F273F}" type="datetimeFigureOut">
              <a:rPr lang="es-CO" smtClean="0"/>
              <a:t>18/03/2015</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801818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CDCF5FE-297A-4966-8B08-FEED7B8F273F}" type="datetimeFigureOut">
              <a:rPr lang="es-CO" smtClean="0"/>
              <a:t>18/03/2015</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3032279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CDCF5FE-297A-4966-8B08-FEED7B8F273F}" type="datetimeFigureOut">
              <a:rPr lang="es-CO" smtClean="0"/>
              <a:t>18/03/2015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2092854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CDCF5FE-297A-4966-8B08-FEED7B8F273F}" type="datetimeFigureOut">
              <a:rPr lang="es-CO" smtClean="0"/>
              <a:t>18/03/2015</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B87FB15-ACD7-4325-BFA1-DE466E3D7FF6}" type="slidenum">
              <a:rPr lang="es-CO" smtClean="0"/>
              <a:t>‹Nº›</a:t>
            </a:fld>
            <a:endParaRPr lang="es-CO"/>
          </a:p>
        </p:txBody>
      </p:sp>
    </p:spTree>
    <p:extLst>
      <p:ext uri="{BB962C8B-B14F-4D97-AF65-F5344CB8AC3E}">
        <p14:creationId xmlns:p14="http://schemas.microsoft.com/office/powerpoint/2010/main" val="889035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2000">
              <a:srgbClr val="9A29AD"/>
            </a:gs>
            <a:gs pos="0">
              <a:srgbClr val="7030A0"/>
            </a:gs>
            <a:gs pos="35000">
              <a:schemeClr val="accent2">
                <a:lumMod val="0"/>
                <a:lumOff val="100000"/>
              </a:schemeClr>
            </a:gs>
            <a:gs pos="45000">
              <a:srgbClr val="DF3FAA"/>
            </a:gs>
          </a:gsLst>
          <a:lin ang="2700000" scaled="1"/>
          <a:tileRect/>
        </a:gra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DCF5FE-297A-4966-8B08-FEED7B8F273F}" type="datetimeFigureOut">
              <a:rPr lang="es-CO" smtClean="0"/>
              <a:t>18/03/2015</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87FB15-ACD7-4325-BFA1-DE466E3D7FF6}" type="slidenum">
              <a:rPr lang="es-CO" smtClean="0"/>
              <a:t>‹Nº›</a:t>
            </a:fld>
            <a:endParaRPr lang="es-CO"/>
          </a:p>
        </p:txBody>
      </p:sp>
    </p:spTree>
    <p:extLst>
      <p:ext uri="{BB962C8B-B14F-4D97-AF65-F5344CB8AC3E}">
        <p14:creationId xmlns:p14="http://schemas.microsoft.com/office/powerpoint/2010/main" val="3423371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03086" y="788535"/>
            <a:ext cx="9144000" cy="1432151"/>
          </a:xfrm>
        </p:spPr>
        <p:txBody>
          <a:bodyPr>
            <a:noAutofit/>
          </a:bodyPr>
          <a:lstStyle/>
          <a:p>
            <a:r>
              <a:rPr lang="es-CO" sz="7200" dirty="0" smtClean="0">
                <a:latin typeface="Comic Sans MS" panose="030F0702030302020204" pitchFamily="66" charset="0"/>
              </a:rPr>
              <a:t>PROYECTO DE VIDA </a:t>
            </a:r>
            <a:endParaRPr lang="es-CO" sz="7200" dirty="0">
              <a:latin typeface="Comic Sans MS" panose="030F0702030302020204" pitchFamily="66" charset="0"/>
            </a:endParaRPr>
          </a:p>
        </p:txBody>
      </p:sp>
      <p:sp>
        <p:nvSpPr>
          <p:cNvPr id="3" name="Subtítulo 2"/>
          <p:cNvSpPr>
            <a:spLocks noGrp="1"/>
          </p:cNvSpPr>
          <p:nvPr>
            <p:ph type="subTitle" idx="1"/>
          </p:nvPr>
        </p:nvSpPr>
        <p:spPr>
          <a:xfrm>
            <a:off x="1524000" y="2627086"/>
            <a:ext cx="9144000" cy="3323772"/>
          </a:xfrm>
        </p:spPr>
        <p:txBody>
          <a:bodyPr>
            <a:normAutofit fontScale="92500"/>
          </a:bodyPr>
          <a:lstStyle/>
          <a:p>
            <a:pPr algn="l"/>
            <a:r>
              <a:rPr lang="es-CO" dirty="0" smtClean="0"/>
              <a:t>				</a:t>
            </a:r>
            <a:r>
              <a:rPr lang="es-CO" sz="2800" dirty="0" smtClean="0">
                <a:latin typeface="Comic Sans MS" panose="030F0702030302020204" pitchFamily="66" charset="0"/>
              </a:rPr>
              <a:t>POR: Daniela Zuleta Carvajal</a:t>
            </a:r>
          </a:p>
          <a:p>
            <a:pPr algn="l"/>
            <a:r>
              <a:rPr lang="es-CO" sz="2800" dirty="0">
                <a:latin typeface="Comic Sans MS" panose="030F0702030302020204" pitchFamily="66" charset="0"/>
              </a:rPr>
              <a:t>	</a:t>
            </a:r>
            <a:r>
              <a:rPr lang="es-CO" sz="2800" dirty="0" smtClean="0">
                <a:latin typeface="Comic Sans MS" panose="030F0702030302020204" pitchFamily="66" charset="0"/>
              </a:rPr>
              <a:t>	</a:t>
            </a:r>
          </a:p>
          <a:p>
            <a:pPr algn="l"/>
            <a:r>
              <a:rPr lang="es-CO" sz="2800" dirty="0">
                <a:latin typeface="Comic Sans MS" panose="030F0702030302020204" pitchFamily="66" charset="0"/>
              </a:rPr>
              <a:t>	</a:t>
            </a:r>
            <a:r>
              <a:rPr lang="es-CO" sz="2800" dirty="0" smtClean="0">
                <a:latin typeface="Comic Sans MS" panose="030F0702030302020204" pitchFamily="66" charset="0"/>
              </a:rPr>
              <a:t>	GRADO: 11°01 </a:t>
            </a:r>
          </a:p>
          <a:p>
            <a:r>
              <a:rPr lang="es-CO" sz="2800" dirty="0">
                <a:latin typeface="Comic Sans MS" panose="030F0702030302020204" pitchFamily="66" charset="0"/>
              </a:rPr>
              <a:t>	</a:t>
            </a:r>
            <a:r>
              <a:rPr lang="es-CO" sz="2800" dirty="0" smtClean="0">
                <a:latin typeface="Comic Sans MS" panose="030F0702030302020204" pitchFamily="66" charset="0"/>
              </a:rPr>
              <a:t>				PROFESORA: Natalia 				Gómez Gil</a:t>
            </a:r>
          </a:p>
          <a:p>
            <a:endParaRPr lang="es-CO" sz="2800" dirty="0">
              <a:latin typeface="Comic Sans MS" panose="030F0702030302020204" pitchFamily="66" charset="0"/>
            </a:endParaRPr>
          </a:p>
          <a:p>
            <a:pPr algn="l"/>
            <a:r>
              <a:rPr lang="es-CO" sz="2800" dirty="0" smtClean="0">
                <a:latin typeface="Comic Sans MS" panose="030F0702030302020204" pitchFamily="66" charset="0"/>
              </a:rPr>
              <a:t>					MATERIA: Ética y Valores</a:t>
            </a:r>
            <a:endParaRPr lang="es-CO" sz="2800" dirty="0">
              <a:latin typeface="Comic Sans MS" panose="030F0702030302020204" pitchFamily="66" charset="0"/>
            </a:endParaRPr>
          </a:p>
        </p:txBody>
      </p:sp>
    </p:spTree>
    <p:extLst>
      <p:ext uri="{BB962C8B-B14F-4D97-AF65-F5344CB8AC3E}">
        <p14:creationId xmlns:p14="http://schemas.microsoft.com/office/powerpoint/2010/main" val="2442174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4800" dirty="0" smtClean="0">
                <a:latin typeface="Comic Sans MS" panose="030F0702030302020204" pitchFamily="66" charset="0"/>
              </a:rPr>
              <a:t>¿Cuáles han sido mis intereses desde los 12 años de edad? </a:t>
            </a:r>
            <a:endParaRPr lang="es-CO" sz="4800" dirty="0">
              <a:latin typeface="Comic Sans MS" panose="030F0702030302020204" pitchFamily="66" charset="0"/>
            </a:endParaRPr>
          </a:p>
        </p:txBody>
      </p:sp>
      <p:sp>
        <p:nvSpPr>
          <p:cNvPr id="3" name="Marcador de contenido 2"/>
          <p:cNvSpPr>
            <a:spLocks noGrp="1"/>
          </p:cNvSpPr>
          <p:nvPr>
            <p:ph idx="1"/>
          </p:nvPr>
        </p:nvSpPr>
        <p:spPr>
          <a:xfrm>
            <a:off x="838200" y="1935984"/>
            <a:ext cx="10515600" cy="4351338"/>
          </a:xfrm>
        </p:spPr>
        <p:txBody>
          <a:bodyPr>
            <a:normAutofit fontScale="85000" lnSpcReduction="10000"/>
          </a:bodyPr>
          <a:lstStyle/>
          <a:p>
            <a:pPr marL="0" indent="0">
              <a:buNone/>
            </a:pPr>
            <a:r>
              <a:rPr lang="es-CO" dirty="0" smtClean="0">
                <a:latin typeface="Comic Sans MS" panose="030F0702030302020204" pitchFamily="66" charset="0"/>
              </a:rPr>
              <a:t>Mis interés desde esa edad han sido muchos en general, para mi vida profesional han sido muchas las cosas que he querido profesar; pero poco a poco uno se va dando cuenta de que no es lo de uno, entre estos están: Pediatra, Modelo, Medica Forense,… entre otros más en los cuales no me he enfocado tanto. Ahora me dio de cuenta de que todo es muy diferente debido a que las cosas no son las mismas a cuando tenia mis 12 años de edad, en esa etapa de mi infancia soñaba con ser miles de cosas en la vida y que pudiera hacer todas estas cosas; pero uno con el tiempo va a cambiar de parecer, en estos momentos me he basado para mi vida profesional: Administradora de Empresas, Presentadora, Chef; esos son mis interés.</a:t>
            </a:r>
          </a:p>
          <a:p>
            <a:pPr marL="0" indent="0">
              <a:buNone/>
            </a:pPr>
            <a:r>
              <a:rPr lang="es-CO" dirty="0" smtClean="0">
                <a:latin typeface="Comic Sans MS" panose="030F0702030302020204" pitchFamily="66" charset="0"/>
              </a:rPr>
              <a:t>Cuando estábamos en la edad de 12 años soñábamos que todo era mas fácil para la vida de nosotros, pero en realidad no poco a poco nos íbamos dando cuenta de que todo no era “Color de Rosa”, todo cambia. </a:t>
            </a:r>
            <a:endParaRPr lang="es-CO" dirty="0">
              <a:latin typeface="Comic Sans MS" panose="030F0702030302020204" pitchFamily="66" charset="0"/>
            </a:endParaRPr>
          </a:p>
        </p:txBody>
      </p:sp>
    </p:spTree>
    <p:extLst>
      <p:ext uri="{BB962C8B-B14F-4D97-AF65-F5344CB8AC3E}">
        <p14:creationId xmlns:p14="http://schemas.microsoft.com/office/powerpoint/2010/main" val="1749858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dirty="0" smtClean="0">
                <a:latin typeface="Comic Sans MS" panose="030F0702030302020204" pitchFamily="66" charset="0"/>
              </a:rPr>
              <a:t>¿Cuáles han sido los acontecimientos que han influido en forma decisiva en lo que soy ahora?</a:t>
            </a:r>
            <a:endParaRPr lang="es-CO" dirty="0">
              <a:latin typeface="Comic Sans MS" panose="030F0702030302020204" pitchFamily="66" charset="0"/>
            </a:endParaRPr>
          </a:p>
        </p:txBody>
      </p:sp>
      <p:sp>
        <p:nvSpPr>
          <p:cNvPr id="3" name="Marcador de contenido 2"/>
          <p:cNvSpPr>
            <a:spLocks noGrp="1"/>
          </p:cNvSpPr>
          <p:nvPr>
            <p:ph idx="1"/>
          </p:nvPr>
        </p:nvSpPr>
        <p:spPr>
          <a:xfrm>
            <a:off x="838200" y="1983280"/>
            <a:ext cx="10515600" cy="4351338"/>
          </a:xfrm>
        </p:spPr>
        <p:txBody>
          <a:bodyPr>
            <a:noAutofit/>
          </a:bodyPr>
          <a:lstStyle/>
          <a:p>
            <a:pPr marL="0" indent="0">
              <a:buNone/>
            </a:pPr>
            <a:r>
              <a:rPr lang="es-CO" sz="1800" dirty="0" smtClean="0">
                <a:latin typeface="Comic Sans MS" panose="030F0702030302020204" pitchFamily="66" charset="0"/>
              </a:rPr>
              <a:t>Los grandes acontecimientos que han cambio y influido dentro de mi, para yo ser esa mujer que soy ahora; serian:</a:t>
            </a:r>
          </a:p>
          <a:p>
            <a:r>
              <a:rPr lang="es-CO" sz="1800" dirty="0" smtClean="0">
                <a:latin typeface="Comic Sans MS" panose="030F0702030302020204" pitchFamily="66" charset="0"/>
              </a:rPr>
              <a:t>La muerte de mi abuelo </a:t>
            </a:r>
          </a:p>
          <a:p>
            <a:r>
              <a:rPr lang="es-CO" sz="1800" dirty="0" smtClean="0">
                <a:latin typeface="Comic Sans MS" panose="030F0702030302020204" pitchFamily="66" charset="0"/>
              </a:rPr>
              <a:t>El momento en el cual Dios bendijo a mi familia y a mi con el nacimiento de mi hermanito.</a:t>
            </a:r>
            <a:endParaRPr lang="es-CO" sz="1800" dirty="0">
              <a:latin typeface="Comic Sans MS" panose="030F0702030302020204" pitchFamily="66" charset="0"/>
            </a:endParaRPr>
          </a:p>
          <a:p>
            <a:pPr marL="0" indent="0">
              <a:buNone/>
            </a:pPr>
            <a:r>
              <a:rPr lang="es-CO" sz="1800" dirty="0" smtClean="0">
                <a:latin typeface="Comic Sans MS" panose="030F0702030302020204" pitchFamily="66" charset="0"/>
              </a:rPr>
              <a:t>Esto me ha hecho cambiar de forma muy decisiva en mi vida, por que claramente ya nada es como antes de que esto pasara por que es muy raro y extraño, tu levantarte y saber que tu madre esta en embarazo ý que sabrás que nacerá una criatura que empezara a cambiar miles de cosas en el hogar. También el saber que ya no veras mas a esa persona que te apoyaba en tu vida, que significaba mucho para ti, que te hace cambiar de forma y de parecer.  La muerte de mi abuelo me ayudo e influyo en mi hacer más fuerte y comprender de que nada es eterno en  esta vida, tarde que temprano nos llegara el momento de no poder comunicarse mas con esta persona. La llegada de mi angelito, me ha sorprendido y me ha dejado impactada por que realmente no sabia que era en realidad aprender a valorar mas lo que se tiene y sobre todo aprender a ser madre, desde ese momento en que aprendí esto comprendí que es realmente ser madre a pesar de todo y poder valorar mas lo que tengo para mi vida. Por que uno realmente es muy desagradecido con las cosas que nos ofrecen nuestros padres, pero la llegada de mi angelito me cambio.</a:t>
            </a:r>
            <a:endParaRPr lang="es-CO" sz="1800" dirty="0">
              <a:latin typeface="Comic Sans MS" panose="030F0702030302020204" pitchFamily="66" charset="0"/>
            </a:endParaRPr>
          </a:p>
        </p:txBody>
      </p:sp>
    </p:spTree>
    <p:extLst>
      <p:ext uri="{BB962C8B-B14F-4D97-AF65-F5344CB8AC3E}">
        <p14:creationId xmlns:p14="http://schemas.microsoft.com/office/powerpoint/2010/main" val="2771059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4800" dirty="0" smtClean="0">
                <a:latin typeface="Comic Sans MS" panose="030F0702030302020204" pitchFamily="66" charset="0"/>
              </a:rPr>
              <a:t>¿Cuáles han sido en mi vida los principales éxitos y fracasos?</a:t>
            </a:r>
            <a:endParaRPr lang="es-CO" sz="4800" dirty="0">
              <a:latin typeface="Comic Sans MS" panose="030F0702030302020204" pitchFamily="66" charset="0"/>
            </a:endParaRPr>
          </a:p>
        </p:txBody>
      </p:sp>
      <p:sp>
        <p:nvSpPr>
          <p:cNvPr id="3" name="Marcador de contenido 2"/>
          <p:cNvSpPr>
            <a:spLocks noGrp="1"/>
          </p:cNvSpPr>
          <p:nvPr>
            <p:ph idx="1"/>
          </p:nvPr>
        </p:nvSpPr>
        <p:spPr>
          <a:xfrm>
            <a:off x="838200" y="2027505"/>
            <a:ext cx="10515600" cy="4351338"/>
          </a:xfrm>
        </p:spPr>
        <p:txBody>
          <a:bodyPr/>
          <a:lstStyle/>
          <a:p>
            <a:pPr marL="0" indent="0">
              <a:buNone/>
            </a:pPr>
            <a:r>
              <a:rPr lang="es-CO" dirty="0" smtClean="0">
                <a:latin typeface="Comic Sans MS" panose="030F0702030302020204" pitchFamily="66" charset="0"/>
              </a:rPr>
              <a:t>En mi vida mis éxitos han sido:</a:t>
            </a:r>
          </a:p>
          <a:p>
            <a:r>
              <a:rPr lang="es-CO" dirty="0" smtClean="0">
                <a:latin typeface="Comic Sans MS" panose="030F0702030302020204" pitchFamily="66" charset="0"/>
              </a:rPr>
              <a:t>Pasar la primaria, para así comenzar un nuevo ciclo en mi vida.</a:t>
            </a:r>
          </a:p>
          <a:p>
            <a:r>
              <a:rPr lang="es-CO" dirty="0" smtClean="0">
                <a:latin typeface="Comic Sans MS" panose="030F0702030302020204" pitchFamily="66" charset="0"/>
              </a:rPr>
              <a:t>Llegar al bachillerato, para empezar nuevas cosas.</a:t>
            </a:r>
            <a:endParaRPr lang="es-CO" dirty="0">
              <a:latin typeface="Comic Sans MS" panose="030F0702030302020204" pitchFamily="66" charset="0"/>
            </a:endParaRPr>
          </a:p>
          <a:p>
            <a:r>
              <a:rPr lang="es-CO" dirty="0" smtClean="0">
                <a:latin typeface="Comic Sans MS" panose="030F0702030302020204" pitchFamily="66" charset="0"/>
              </a:rPr>
              <a:t>Tener la media técnica en la cual estoy por que ha sido una gran oportunidad para mi vida.</a:t>
            </a:r>
          </a:p>
          <a:p>
            <a:pPr marL="0" indent="0">
              <a:buNone/>
            </a:pPr>
            <a:r>
              <a:rPr lang="es-CO" dirty="0">
                <a:latin typeface="Comic Sans MS" panose="030F0702030302020204" pitchFamily="66" charset="0"/>
              </a:rPr>
              <a:t> </a:t>
            </a:r>
            <a:r>
              <a:rPr lang="es-CO" dirty="0" smtClean="0">
                <a:latin typeface="Comic Sans MS" panose="030F0702030302020204" pitchFamily="66" charset="0"/>
              </a:rPr>
              <a:t>Los fracasos en mi vida son:</a:t>
            </a:r>
          </a:p>
          <a:p>
            <a:pPr marL="0" indent="0">
              <a:buNone/>
            </a:pPr>
            <a:r>
              <a:rPr lang="es-CO" dirty="0" smtClean="0">
                <a:latin typeface="Comic Sans MS" panose="030F0702030302020204" pitchFamily="66" charset="0"/>
              </a:rPr>
              <a:t>* El no poder acceder a un curso de ingles, debido a la situación económica que se vivía en el momento </a:t>
            </a:r>
          </a:p>
        </p:txBody>
      </p:sp>
    </p:spTree>
    <p:extLst>
      <p:ext uri="{BB962C8B-B14F-4D97-AF65-F5344CB8AC3E}">
        <p14:creationId xmlns:p14="http://schemas.microsoft.com/office/powerpoint/2010/main" val="39072895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O" dirty="0" smtClean="0">
                <a:latin typeface="Comic Sans MS" panose="030F0702030302020204" pitchFamily="66" charset="0"/>
              </a:rPr>
              <a:t>D</a:t>
            </a:r>
            <a:r>
              <a:rPr lang="es-CO" sz="4800" dirty="0" smtClean="0">
                <a:latin typeface="Comic Sans MS" panose="030F0702030302020204" pitchFamily="66" charset="0"/>
              </a:rPr>
              <a:t>ecisiones significativas</a:t>
            </a:r>
            <a:endParaRPr lang="es-CO" sz="4800" dirty="0">
              <a:latin typeface="Comic Sans MS" panose="030F0702030302020204" pitchFamily="66" charset="0"/>
            </a:endParaRPr>
          </a:p>
        </p:txBody>
      </p:sp>
      <p:sp>
        <p:nvSpPr>
          <p:cNvPr id="3" name="Marcador de contenido 2"/>
          <p:cNvSpPr>
            <a:spLocks noGrp="1"/>
          </p:cNvSpPr>
          <p:nvPr>
            <p:ph idx="1"/>
          </p:nvPr>
        </p:nvSpPr>
        <p:spPr>
          <a:xfrm>
            <a:off x="838200" y="1920628"/>
            <a:ext cx="10515600" cy="4351338"/>
          </a:xfrm>
        </p:spPr>
        <p:txBody>
          <a:bodyPr>
            <a:normAutofit fontScale="92500" lnSpcReduction="10000"/>
          </a:bodyPr>
          <a:lstStyle/>
          <a:p>
            <a:pPr marL="0" indent="0">
              <a:buNone/>
            </a:pPr>
            <a:r>
              <a:rPr lang="es-CO" dirty="0" smtClean="0">
                <a:latin typeface="Comic Sans MS" panose="030F0702030302020204" pitchFamily="66" charset="0"/>
              </a:rPr>
              <a:t>Las decisiones significativas que he tomando en mi vida y para mi, por que se que son para mi propio son:</a:t>
            </a:r>
          </a:p>
          <a:p>
            <a:r>
              <a:rPr lang="es-CO" dirty="0" smtClean="0">
                <a:latin typeface="Comic Sans MS" panose="030F0702030302020204" pitchFamily="66" charset="0"/>
              </a:rPr>
              <a:t>Alejarme de una persona que me hacia mucho daño, claramente me estaba dañando; a pesar de que eran siete años de amistad.</a:t>
            </a:r>
          </a:p>
          <a:p>
            <a:r>
              <a:rPr lang="es-CO" dirty="0" smtClean="0">
                <a:latin typeface="Comic Sans MS" panose="030F0702030302020204" pitchFamily="66" charset="0"/>
              </a:rPr>
              <a:t>El saber escoger un novio acertado para mi, por que en realidad los hombre lo que buscan es solo un rato; en mi consideración lo que uno busca en un hombre es que lo ame y lo quiera a uno tal y como uno es.</a:t>
            </a:r>
          </a:p>
          <a:p>
            <a:r>
              <a:rPr lang="es-CO" dirty="0" smtClean="0">
                <a:latin typeface="Comic Sans MS" panose="030F0702030302020204" pitchFamily="66" charset="0"/>
              </a:rPr>
              <a:t>Una de ellas, fue el escoger la Media </a:t>
            </a:r>
            <a:r>
              <a:rPr lang="es-CO" dirty="0">
                <a:latin typeface="Comic Sans MS" panose="030F0702030302020204" pitchFamily="66" charset="0"/>
              </a:rPr>
              <a:t>T</a:t>
            </a:r>
            <a:r>
              <a:rPr lang="es-CO" dirty="0" smtClean="0">
                <a:latin typeface="Comic Sans MS" panose="030F0702030302020204" pitchFamily="66" charset="0"/>
              </a:rPr>
              <a:t>écnica en la cual me encuentro ahora; debido a que ya empiezo “una carrera” desde mi colegio lo cual me ayudara mas adelante para mi vida y poder tener una visión clara de lo que quiero.</a:t>
            </a:r>
          </a:p>
        </p:txBody>
      </p:sp>
    </p:spTree>
    <p:extLst>
      <p:ext uri="{BB962C8B-B14F-4D97-AF65-F5344CB8AC3E}">
        <p14:creationId xmlns:p14="http://schemas.microsoft.com/office/powerpoint/2010/main" val="3214740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5400" dirty="0" smtClean="0">
                <a:latin typeface="Comic Sans MS" panose="030F0702030302020204" pitchFamily="66" charset="0"/>
              </a:rPr>
              <a:t>ASPECTO FISICO </a:t>
            </a:r>
            <a:endParaRPr lang="es-CO" sz="5400" dirty="0">
              <a:latin typeface="Comic Sans MS" panose="030F0702030302020204" pitchFamily="66" charset="0"/>
            </a:endParaRPr>
          </a:p>
        </p:txBody>
      </p:sp>
      <p:sp>
        <p:nvSpPr>
          <p:cNvPr id="3" name="Marcador de contenido 2"/>
          <p:cNvSpPr>
            <a:spLocks noGrp="1"/>
          </p:cNvSpPr>
          <p:nvPr>
            <p:ph idx="1"/>
          </p:nvPr>
        </p:nvSpPr>
        <p:spPr>
          <a:xfrm>
            <a:off x="838200" y="1978025"/>
            <a:ext cx="10515600" cy="4351338"/>
          </a:xfrm>
        </p:spPr>
        <p:txBody>
          <a:bodyPr/>
          <a:lstStyle/>
          <a:p>
            <a:pPr marL="0" indent="0">
              <a:buNone/>
            </a:pPr>
            <a:r>
              <a:rPr lang="es-CO" sz="3200" dirty="0" smtClean="0">
                <a:latin typeface="Comic Sans MS" panose="030F0702030302020204" pitchFamily="66" charset="0"/>
              </a:rPr>
              <a:t>Lo me gusta de mis aspectos físicos serian:</a:t>
            </a:r>
          </a:p>
          <a:p>
            <a:r>
              <a:rPr lang="es-CO" sz="3200" dirty="0" smtClean="0">
                <a:latin typeface="Comic Sans MS" panose="030F0702030302020204" pitchFamily="66" charset="0"/>
              </a:rPr>
              <a:t>El color de mis ojos</a:t>
            </a:r>
          </a:p>
          <a:p>
            <a:r>
              <a:rPr lang="es-CO" sz="3200" dirty="0" smtClean="0">
                <a:latin typeface="Comic Sans MS" panose="030F0702030302020204" pitchFamily="66" charset="0"/>
              </a:rPr>
              <a:t>Mi cabello del color que lo tengo</a:t>
            </a:r>
          </a:p>
          <a:p>
            <a:r>
              <a:rPr lang="es-CO" sz="3200" dirty="0" smtClean="0">
                <a:latin typeface="Comic Sans MS" panose="030F0702030302020204" pitchFamily="66" charset="0"/>
              </a:rPr>
              <a:t>Mi cuerpo( Mi abdomen, mis piernas, la contextura de mi cuerpo,…)</a:t>
            </a:r>
          </a:p>
          <a:p>
            <a:r>
              <a:rPr lang="es-CO" sz="3200" dirty="0" smtClean="0">
                <a:latin typeface="Comic Sans MS" panose="030F0702030302020204" pitchFamily="66" charset="0"/>
              </a:rPr>
              <a:t>El largor de mis uñas  y como las tengo</a:t>
            </a:r>
          </a:p>
          <a:p>
            <a:r>
              <a:rPr lang="es-CO" sz="3200" dirty="0" smtClean="0">
                <a:latin typeface="Comic Sans MS" panose="030F0702030302020204" pitchFamily="66" charset="0"/>
              </a:rPr>
              <a:t>Mi cara me gusta mucho(inspira dulzura, tranquilidad, alegría, sencillez,...)</a:t>
            </a:r>
          </a:p>
          <a:p>
            <a:endParaRPr lang="es-CO" dirty="0"/>
          </a:p>
        </p:txBody>
      </p:sp>
    </p:spTree>
    <p:extLst>
      <p:ext uri="{BB962C8B-B14F-4D97-AF65-F5344CB8AC3E}">
        <p14:creationId xmlns:p14="http://schemas.microsoft.com/office/powerpoint/2010/main" val="217142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CO" dirty="0" smtClean="0"/>
              <a:t> </a:t>
            </a:r>
            <a:r>
              <a:rPr lang="es-CO" sz="4800" dirty="0" smtClean="0">
                <a:latin typeface="Comic Sans MS" panose="030F0702030302020204" pitchFamily="66" charset="0"/>
              </a:rPr>
              <a:t>ASPECTOS FISICOS QUE NO ME GUSTAN </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normAutofit/>
          </a:bodyPr>
          <a:lstStyle/>
          <a:p>
            <a:pPr marL="0" indent="0">
              <a:buNone/>
            </a:pPr>
            <a:r>
              <a:rPr lang="es-CO" sz="3200" dirty="0" smtClean="0">
                <a:latin typeface="Comic Sans MS" panose="030F0702030302020204" pitchFamily="66" charset="0"/>
              </a:rPr>
              <a:t>Los aspectos de mi físico que no me gustan son los siguientes:</a:t>
            </a:r>
          </a:p>
          <a:p>
            <a:r>
              <a:rPr lang="es-CO" sz="3200" dirty="0" smtClean="0">
                <a:latin typeface="Comic Sans MS" panose="030F0702030302020204" pitchFamily="66" charset="0"/>
              </a:rPr>
              <a:t>Mis cejas, por que son muy poquitas y me parece como si no tuviera cejas.</a:t>
            </a:r>
          </a:p>
          <a:p>
            <a:r>
              <a:rPr lang="es-CO" sz="3200" dirty="0" smtClean="0">
                <a:latin typeface="Comic Sans MS" panose="030F0702030302020204" pitchFamily="66" charset="0"/>
              </a:rPr>
              <a:t>Me incomoda un poco el tema de mis barros y espinillas, porque a veces siento que la gente es como toda rara cuando ve a una persona así y a veces me hace sentir insegura.</a:t>
            </a:r>
          </a:p>
          <a:p>
            <a:pPr marL="0" indent="0">
              <a:buNone/>
            </a:pPr>
            <a:endParaRPr lang="es-CO" sz="3200" dirty="0">
              <a:latin typeface="Comic Sans MS" panose="030F0702030302020204" pitchFamily="66" charset="0"/>
            </a:endParaRPr>
          </a:p>
        </p:txBody>
      </p:sp>
    </p:spTree>
    <p:extLst>
      <p:ext uri="{BB962C8B-B14F-4D97-AF65-F5344CB8AC3E}">
        <p14:creationId xmlns:p14="http://schemas.microsoft.com/office/powerpoint/2010/main" val="3706882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5400" dirty="0" smtClean="0">
                <a:latin typeface="Comic Sans MS" panose="030F0702030302020204" pitchFamily="66" charset="0"/>
              </a:rPr>
              <a:t>RELACIONES SOCIALES</a:t>
            </a:r>
            <a:endParaRPr lang="es-CO" sz="5400" dirty="0">
              <a:latin typeface="Comic Sans MS" panose="030F0702030302020204" pitchFamily="66" charset="0"/>
            </a:endParaRPr>
          </a:p>
        </p:txBody>
      </p:sp>
      <p:sp>
        <p:nvSpPr>
          <p:cNvPr id="3" name="Marcador de contenido 2"/>
          <p:cNvSpPr>
            <a:spLocks noGrp="1"/>
          </p:cNvSpPr>
          <p:nvPr>
            <p:ph idx="1"/>
          </p:nvPr>
        </p:nvSpPr>
        <p:spPr/>
        <p:txBody>
          <a:bodyPr>
            <a:normAutofit fontScale="92500" lnSpcReduction="20000"/>
          </a:bodyPr>
          <a:lstStyle/>
          <a:p>
            <a:pPr marL="0" indent="0">
              <a:buNone/>
            </a:pPr>
            <a:r>
              <a:rPr lang="es-CO" dirty="0" smtClean="0">
                <a:latin typeface="Comic Sans MS" panose="030F0702030302020204" pitchFamily="66" charset="0"/>
              </a:rPr>
              <a:t>Lo que me gusta de relacionarme con las personas:</a:t>
            </a:r>
          </a:p>
          <a:p>
            <a:r>
              <a:rPr lang="es-CO" dirty="0" smtClean="0">
                <a:latin typeface="Comic Sans MS" panose="030F0702030302020204" pitchFamily="66" charset="0"/>
              </a:rPr>
              <a:t>Me relaciono muy fácilmente con las personas que están a mi alrededor. </a:t>
            </a:r>
          </a:p>
          <a:p>
            <a:r>
              <a:rPr lang="es-CO" dirty="0" smtClean="0">
                <a:latin typeface="Comic Sans MS" panose="030F0702030302020204" pitchFamily="66" charset="0"/>
              </a:rPr>
              <a:t>Al momento de hablar con las personas que no conozco establezco un grado de confianza en mi misma para poderles hablar de cierta manera.</a:t>
            </a:r>
          </a:p>
          <a:p>
            <a:r>
              <a:rPr lang="es-CO" dirty="0" smtClean="0">
                <a:latin typeface="Comic Sans MS" panose="030F0702030302020204" pitchFamily="66" charset="0"/>
              </a:rPr>
              <a:t>Soy una joven muy sociable que se adapta fácilmente al entorno en que se encuentra. </a:t>
            </a:r>
          </a:p>
          <a:p>
            <a:r>
              <a:rPr lang="es-CO" dirty="0" smtClean="0">
                <a:latin typeface="Comic Sans MS" panose="030F0702030302020204" pitchFamily="66" charset="0"/>
              </a:rPr>
              <a:t>Cuando ya me siento segura hablando con las personas, me muestro muy diferente por que la principio es muy difícil.</a:t>
            </a:r>
          </a:p>
          <a:p>
            <a:r>
              <a:rPr lang="es-CO" dirty="0" smtClean="0">
                <a:latin typeface="Comic Sans MS" panose="030F0702030302020204" pitchFamily="66" charset="0"/>
              </a:rPr>
              <a:t>Si la persona no me conoce del todo bien y apenas estamos comenzando una relación de amistad, muestro confianza, alegría, sencillez,… entre otras cosas que me caracterizan a mi.</a:t>
            </a:r>
            <a:endParaRPr lang="es-CO" dirty="0">
              <a:latin typeface="Comic Sans MS" panose="030F0702030302020204" pitchFamily="66" charset="0"/>
            </a:endParaRPr>
          </a:p>
        </p:txBody>
      </p:sp>
    </p:spTree>
    <p:extLst>
      <p:ext uri="{BB962C8B-B14F-4D97-AF65-F5344CB8AC3E}">
        <p14:creationId xmlns:p14="http://schemas.microsoft.com/office/powerpoint/2010/main" val="13656839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4800" dirty="0" smtClean="0">
                <a:latin typeface="Comic Sans MS" panose="030F0702030302020204" pitchFamily="66" charset="0"/>
              </a:rPr>
              <a:t>ASPECTOS SOCIALES QUE NO ME GUSTAN </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noAutofit/>
          </a:bodyPr>
          <a:lstStyle/>
          <a:p>
            <a:pPr marL="0" indent="0">
              <a:buNone/>
            </a:pPr>
            <a:r>
              <a:rPr lang="es-CO" dirty="0" smtClean="0">
                <a:latin typeface="Comic Sans MS" panose="030F0702030302020204" pitchFamily="66" charset="0"/>
              </a:rPr>
              <a:t>Entre estas cosas que no me gusta de esto son:</a:t>
            </a:r>
          </a:p>
          <a:p>
            <a:r>
              <a:rPr lang="es-CO" dirty="0" smtClean="0">
                <a:latin typeface="Comic Sans MS" panose="030F0702030302020204" pitchFamily="66" charset="0"/>
              </a:rPr>
              <a:t>Cuando uno le demuestra a la persona confianza, a veces no la saben aprovechar y piensan otras cosas que no son.</a:t>
            </a:r>
          </a:p>
          <a:p>
            <a:r>
              <a:rPr lang="es-CO" dirty="0" smtClean="0">
                <a:latin typeface="Comic Sans MS" panose="030F0702030302020204" pitchFamily="66" charset="0"/>
              </a:rPr>
              <a:t>En ocasiones me da mucha pena, entablar una conversación con ciertas personas; por que inspiran otra cosas, pero con el tiempo uno se va dando cuenta de las cosas.</a:t>
            </a:r>
          </a:p>
          <a:p>
            <a:r>
              <a:rPr lang="es-CO" dirty="0" smtClean="0">
                <a:latin typeface="Comic Sans MS" panose="030F0702030302020204" pitchFamily="66" charset="0"/>
              </a:rPr>
              <a:t>Puede que ocasiones hable mas de la cuenta y pueda ser que no les guste a estas personas.</a:t>
            </a:r>
            <a:endParaRPr lang="es-CO" dirty="0">
              <a:latin typeface="Comic Sans MS" panose="030F0702030302020204" pitchFamily="66" charset="0"/>
            </a:endParaRPr>
          </a:p>
        </p:txBody>
      </p:sp>
    </p:spTree>
    <p:extLst>
      <p:ext uri="{BB962C8B-B14F-4D97-AF65-F5344CB8AC3E}">
        <p14:creationId xmlns:p14="http://schemas.microsoft.com/office/powerpoint/2010/main" val="36852571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4800" dirty="0" smtClean="0">
                <a:latin typeface="Comic Sans MS" panose="030F0702030302020204" pitchFamily="66" charset="0"/>
              </a:rPr>
              <a:t>VIDA ESPIRITUAL </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lstStyle/>
          <a:p>
            <a:pPr marL="0" indent="0">
              <a:buNone/>
            </a:pPr>
            <a:r>
              <a:rPr lang="es-CO" dirty="0" smtClean="0">
                <a:latin typeface="Comic Sans MS" panose="030F0702030302020204" pitchFamily="66" charset="0"/>
              </a:rPr>
              <a:t>Lo que mas me gusta de esto es:</a:t>
            </a:r>
          </a:p>
          <a:p>
            <a:r>
              <a:rPr lang="es-CO" dirty="0" smtClean="0">
                <a:latin typeface="Comic Sans MS" panose="030F0702030302020204" pitchFamily="66" charset="0"/>
              </a:rPr>
              <a:t>Cuando me hablan DIOS hablo muy fácilmente, por que se que el me ha ayudado mucho en mi vida.</a:t>
            </a:r>
          </a:p>
          <a:p>
            <a:r>
              <a:rPr lang="es-CO" dirty="0" smtClean="0">
                <a:latin typeface="Comic Sans MS" panose="030F0702030302020204" pitchFamily="66" charset="0"/>
              </a:rPr>
              <a:t>Voy a misa todos los Domingos de cada mes.</a:t>
            </a:r>
          </a:p>
          <a:p>
            <a:r>
              <a:rPr lang="es-CO" dirty="0" smtClean="0">
                <a:latin typeface="Comic Sans MS" panose="030F0702030302020204" pitchFamily="66" charset="0"/>
              </a:rPr>
              <a:t>Todos los días le agradezco a Dios por todo lo que me dio en el día y lo que me dará a la mañana siguiente.</a:t>
            </a:r>
          </a:p>
          <a:p>
            <a:r>
              <a:rPr lang="es-CO" dirty="0" smtClean="0">
                <a:latin typeface="Comic Sans MS" panose="030F0702030302020204" pitchFamily="66" charset="0"/>
              </a:rPr>
              <a:t>Tengo mucha Fe en Dios.</a:t>
            </a:r>
          </a:p>
          <a:p>
            <a:r>
              <a:rPr lang="es-CO" dirty="0" smtClean="0">
                <a:latin typeface="Comic Sans MS" panose="030F0702030302020204" pitchFamily="66" charset="0"/>
              </a:rPr>
              <a:t>Entiendo muy bien la palabra de Dios y lo que el me quiere comunicar mediante otras personas.</a:t>
            </a:r>
            <a:endParaRPr lang="es-CO" dirty="0">
              <a:latin typeface="Comic Sans MS" panose="030F0702030302020204" pitchFamily="66" charset="0"/>
            </a:endParaRPr>
          </a:p>
        </p:txBody>
      </p:sp>
    </p:spTree>
    <p:extLst>
      <p:ext uri="{BB962C8B-B14F-4D97-AF65-F5344CB8AC3E}">
        <p14:creationId xmlns:p14="http://schemas.microsoft.com/office/powerpoint/2010/main" val="34968025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4800" dirty="0" smtClean="0">
                <a:latin typeface="Comic Sans MS" panose="030F0702030302020204" pitchFamily="66" charset="0"/>
              </a:rPr>
              <a:t>VIDA ESPIRITUAL ASPECTOS QUE NO ME GUSTAN</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noAutofit/>
          </a:bodyPr>
          <a:lstStyle/>
          <a:p>
            <a:pPr marL="0" indent="0">
              <a:buNone/>
            </a:pPr>
            <a:r>
              <a:rPr lang="es-CO" sz="3200" dirty="0" smtClean="0">
                <a:latin typeface="Comic Sans MS" panose="030F0702030302020204" pitchFamily="66" charset="0"/>
              </a:rPr>
              <a:t>Los aspectos que no me gustan, realmente son muy pocos:</a:t>
            </a:r>
          </a:p>
          <a:p>
            <a:r>
              <a:rPr lang="es-CO" sz="3200" dirty="0" smtClean="0">
                <a:latin typeface="Comic Sans MS" panose="030F0702030302020204" pitchFamily="66" charset="0"/>
              </a:rPr>
              <a:t>En ocasiones me alejo de Dios bebido a mis ocupaciones que tengo.</a:t>
            </a:r>
          </a:p>
          <a:p>
            <a:r>
              <a:rPr lang="es-CO" sz="3200" dirty="0" smtClean="0">
                <a:latin typeface="Comic Sans MS" panose="030F0702030302020204" pitchFamily="66" charset="0"/>
              </a:rPr>
              <a:t>Me hace mucha falta aprender a entrar mejor en oración con Dios para agradecerle por todo lo que me da cada día.</a:t>
            </a:r>
          </a:p>
          <a:p>
            <a:r>
              <a:rPr lang="es-CO" sz="3200" dirty="0" smtClean="0">
                <a:latin typeface="Comic Sans MS" panose="030F0702030302020204" pitchFamily="66" charset="0"/>
              </a:rPr>
              <a:t>A veces me cuesta mucho confesarme por miedo a que Dios no le guste mis cosas y todo eso. </a:t>
            </a:r>
          </a:p>
          <a:p>
            <a:pPr marL="0" indent="0">
              <a:buNone/>
            </a:pPr>
            <a:endParaRPr lang="es-CO" sz="3200" dirty="0" smtClean="0">
              <a:latin typeface="Comic Sans MS" panose="030F0702030302020204" pitchFamily="66" charset="0"/>
            </a:endParaRPr>
          </a:p>
        </p:txBody>
      </p:sp>
    </p:spTree>
    <p:extLst>
      <p:ext uri="{BB962C8B-B14F-4D97-AF65-F5344CB8AC3E}">
        <p14:creationId xmlns:p14="http://schemas.microsoft.com/office/powerpoint/2010/main" val="1480312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11500" dirty="0" smtClean="0">
                <a:latin typeface="Comic Sans MS" panose="030F0702030302020204" pitchFamily="66" charset="0"/>
              </a:rPr>
              <a:t>ARBOL </a:t>
            </a:r>
            <a:endParaRPr lang="es-CO" sz="11500" dirty="0">
              <a:latin typeface="Comic Sans MS" panose="030F0702030302020204" pitchFamily="66" charset="0"/>
            </a:endParaRPr>
          </a:p>
        </p:txBody>
      </p:sp>
      <p:pic>
        <p:nvPicPr>
          <p:cNvPr id="6"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4714" y="1905778"/>
            <a:ext cx="7941551" cy="4738948"/>
          </a:xfrm>
        </p:spPr>
      </p:pic>
      <p:sp>
        <p:nvSpPr>
          <p:cNvPr id="7" name="Nube 6"/>
          <p:cNvSpPr/>
          <p:nvPr/>
        </p:nvSpPr>
        <p:spPr>
          <a:xfrm rot="21246990">
            <a:off x="8495930" y="2113562"/>
            <a:ext cx="3892976" cy="2858522"/>
          </a:xfrm>
          <a:prstGeom prst="cloud">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latin typeface="Comic Sans MS" panose="030F0702030302020204" pitchFamily="66" charset="0"/>
              </a:rPr>
              <a:t>NUNCA PARES DE SOÑAR, POR QUE TODOS LOS SUEÑOS DE LOGRAN CON ESFUERZO Y DEDICACION</a:t>
            </a:r>
            <a:endParaRPr lang="es-CO" dirty="0">
              <a:latin typeface="Comic Sans MS" panose="030F0702030302020204" pitchFamily="66" charset="0"/>
            </a:endParaRPr>
          </a:p>
        </p:txBody>
      </p:sp>
    </p:spTree>
    <p:extLst>
      <p:ext uri="{BB962C8B-B14F-4D97-AF65-F5344CB8AC3E}">
        <p14:creationId xmlns:p14="http://schemas.microsoft.com/office/powerpoint/2010/main" val="35549690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4800" dirty="0" smtClean="0">
                <a:latin typeface="Comic Sans MS" panose="030F0702030302020204" pitchFamily="66" charset="0"/>
              </a:rPr>
              <a:t>VIDA EMOCINAL </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normAutofit lnSpcReduction="10000"/>
          </a:bodyPr>
          <a:lstStyle/>
          <a:p>
            <a:pPr marL="0" indent="0">
              <a:buNone/>
            </a:pPr>
            <a:r>
              <a:rPr lang="es-CO" sz="3200" dirty="0" smtClean="0">
                <a:latin typeface="Comic Sans MS" panose="030F0702030302020204" pitchFamily="66" charset="0"/>
              </a:rPr>
              <a:t>Los aspectos que me gustan son:</a:t>
            </a:r>
          </a:p>
          <a:p>
            <a:r>
              <a:rPr lang="es-CO" sz="3200" dirty="0" smtClean="0">
                <a:latin typeface="Comic Sans MS" panose="030F0702030302020204" pitchFamily="66" charset="0"/>
              </a:rPr>
              <a:t>Soy una joven muy alegre y tierna</a:t>
            </a:r>
          </a:p>
          <a:p>
            <a:r>
              <a:rPr lang="es-CO" sz="3200" dirty="0" smtClean="0">
                <a:latin typeface="Comic Sans MS" panose="030F0702030302020204" pitchFamily="66" charset="0"/>
              </a:rPr>
              <a:t>En el aspecto del amor soy muy abierta a él, por que uno todos los días aprende más sobre el y sabe que es lo que realmente el amor.</a:t>
            </a:r>
          </a:p>
          <a:p>
            <a:r>
              <a:rPr lang="es-CO" sz="3200" dirty="0" smtClean="0">
                <a:latin typeface="Comic Sans MS" panose="030F0702030302020204" pitchFamily="66" charset="0"/>
              </a:rPr>
              <a:t>Me gusta sentir y experimentar nuevas cosas en mi vida que me hagan sentir viva y abrir mas mis emociones-</a:t>
            </a:r>
          </a:p>
          <a:p>
            <a:r>
              <a:rPr lang="es-CO" sz="3200" dirty="0" smtClean="0">
                <a:latin typeface="Comic Sans MS" panose="030F0702030302020204" pitchFamily="66" charset="0"/>
              </a:rPr>
              <a:t>Es muy difícil que me ponga a llorar.</a:t>
            </a:r>
          </a:p>
          <a:p>
            <a:pPr marL="0" indent="0">
              <a:buNone/>
            </a:pPr>
            <a:endParaRPr lang="es-CO" dirty="0"/>
          </a:p>
        </p:txBody>
      </p:sp>
    </p:spTree>
    <p:extLst>
      <p:ext uri="{BB962C8B-B14F-4D97-AF65-F5344CB8AC3E}">
        <p14:creationId xmlns:p14="http://schemas.microsoft.com/office/powerpoint/2010/main" val="1945706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O" dirty="0" smtClean="0">
                <a:latin typeface="Comic Sans MS" panose="030F0702030302020204" pitchFamily="66" charset="0"/>
              </a:rPr>
              <a:t>VIDA EMOCIONAL ASPECTOS QUE NO ME GUSTAN</a:t>
            </a:r>
            <a:endParaRPr lang="es-CO" dirty="0">
              <a:latin typeface="Comic Sans MS" panose="030F0702030302020204" pitchFamily="66" charset="0"/>
            </a:endParaRPr>
          </a:p>
        </p:txBody>
      </p:sp>
      <p:sp>
        <p:nvSpPr>
          <p:cNvPr id="3" name="Marcador de contenido 2"/>
          <p:cNvSpPr>
            <a:spLocks noGrp="1"/>
          </p:cNvSpPr>
          <p:nvPr>
            <p:ph idx="1"/>
          </p:nvPr>
        </p:nvSpPr>
        <p:spPr/>
        <p:txBody>
          <a:bodyPr/>
          <a:lstStyle/>
          <a:p>
            <a:pPr marL="0" indent="0">
              <a:buNone/>
            </a:pPr>
            <a:r>
              <a:rPr lang="es-CO" sz="3600" dirty="0" smtClean="0">
                <a:latin typeface="Comic Sans MS" panose="030F0702030302020204" pitchFamily="66" charset="0"/>
              </a:rPr>
              <a:t>Los aspectos que no me gustan de esto es que:</a:t>
            </a:r>
          </a:p>
          <a:p>
            <a:r>
              <a:rPr lang="es-CO" sz="3600" dirty="0" smtClean="0">
                <a:latin typeface="Comic Sans MS" panose="030F0702030302020204" pitchFamily="66" charset="0"/>
              </a:rPr>
              <a:t>Me da muy fácilmente rabia, con las personas</a:t>
            </a:r>
          </a:p>
          <a:p>
            <a:r>
              <a:rPr lang="es-CO" sz="3600" dirty="0" smtClean="0">
                <a:latin typeface="Comic Sans MS" panose="030F0702030302020204" pitchFamily="66" charset="0"/>
              </a:rPr>
              <a:t>A veces son muy melodramática y me da como ese miedo a fallar o ha equivocarme.</a:t>
            </a:r>
          </a:p>
          <a:p>
            <a:pPr marL="0" indent="0">
              <a:buNone/>
            </a:pPr>
            <a:endParaRPr lang="es-CO" dirty="0"/>
          </a:p>
        </p:txBody>
      </p:sp>
    </p:spTree>
    <p:extLst>
      <p:ext uri="{BB962C8B-B14F-4D97-AF65-F5344CB8AC3E}">
        <p14:creationId xmlns:p14="http://schemas.microsoft.com/office/powerpoint/2010/main" val="3819693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4800" dirty="0" smtClean="0">
                <a:latin typeface="Comic Sans MS" panose="030F0702030302020204" pitchFamily="66" charset="0"/>
              </a:rPr>
              <a:t>ASPECTOS INTELECTUALES</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normAutofit fontScale="92500" lnSpcReduction="20000"/>
          </a:bodyPr>
          <a:lstStyle/>
          <a:p>
            <a:pPr marL="0" indent="0">
              <a:buNone/>
            </a:pPr>
            <a:r>
              <a:rPr lang="es-CO" dirty="0" smtClean="0">
                <a:latin typeface="Comic Sans MS" panose="030F0702030302020204" pitchFamily="66" charset="0"/>
              </a:rPr>
              <a:t>En mis Aspectos Intelectuales me gusta:</a:t>
            </a:r>
          </a:p>
          <a:p>
            <a:r>
              <a:rPr lang="es-CO" dirty="0" smtClean="0">
                <a:latin typeface="Comic Sans MS" panose="030F0702030302020204" pitchFamily="66" charset="0"/>
              </a:rPr>
              <a:t>La creatividad que surge al hacer dichos trabajos, como lo son carteleras, bailes,….</a:t>
            </a:r>
          </a:p>
          <a:p>
            <a:r>
              <a:rPr lang="es-CO" dirty="0" smtClean="0">
                <a:latin typeface="Comic Sans MS" panose="030F0702030302020204" pitchFamily="66" charset="0"/>
              </a:rPr>
              <a:t>Soy muy amistosa con los demás, siempre y cuando no tomen esa amistad como algo más.</a:t>
            </a:r>
          </a:p>
          <a:p>
            <a:r>
              <a:rPr lang="es-CO" dirty="0" smtClean="0">
                <a:latin typeface="Comic Sans MS" panose="030F0702030302020204" pitchFamily="66" charset="0"/>
              </a:rPr>
              <a:t>Respetuosa, por que si yo quiero que me respeten yo respeto a los demás para que pueda recibir lo mismo de ellos.</a:t>
            </a:r>
          </a:p>
          <a:p>
            <a:r>
              <a:rPr lang="es-CO" dirty="0" smtClean="0">
                <a:latin typeface="Comic Sans MS" panose="030F0702030302020204" pitchFamily="66" charset="0"/>
              </a:rPr>
              <a:t>Cada vez me surge mas el interés de aprender nuevas cosas para mi vida. </a:t>
            </a:r>
          </a:p>
          <a:p>
            <a:r>
              <a:rPr lang="es-CO" dirty="0" smtClean="0">
                <a:latin typeface="Comic Sans MS" panose="030F0702030302020204" pitchFamily="66" charset="0"/>
              </a:rPr>
              <a:t>Entiendo muy fácilmente las cosas que me gustan, esto nos ayudara ha que todo no sea tan monótono y sobre todo a que se habrá mas la capacidad de entendimiento.</a:t>
            </a:r>
          </a:p>
        </p:txBody>
      </p:sp>
    </p:spTree>
    <p:extLst>
      <p:ext uri="{BB962C8B-B14F-4D97-AF65-F5344CB8AC3E}">
        <p14:creationId xmlns:p14="http://schemas.microsoft.com/office/powerpoint/2010/main" val="2022526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4800" dirty="0" smtClean="0">
                <a:latin typeface="Comic Sans MS" panose="030F0702030302020204" pitchFamily="66" charset="0"/>
              </a:rPr>
              <a:t>ASPECTOS INTELECTUALES QUE NO ME GUSTAN </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lstStyle/>
          <a:p>
            <a:pPr marL="0" indent="0">
              <a:buNone/>
            </a:pPr>
            <a:r>
              <a:rPr lang="es-CO" sz="3200" dirty="0" smtClean="0">
                <a:latin typeface="Comic Sans MS" panose="030F0702030302020204" pitchFamily="66" charset="0"/>
              </a:rPr>
              <a:t>Los Aspectos Intelectuales que no gustan de mi son:</a:t>
            </a:r>
          </a:p>
          <a:p>
            <a:r>
              <a:rPr lang="es-CO" sz="3200" dirty="0" smtClean="0">
                <a:latin typeface="Comic Sans MS" panose="030F0702030302020204" pitchFamily="66" charset="0"/>
              </a:rPr>
              <a:t>Me da mucha rabia y me irrito cuando algo no me sale como yo quiero y planeo.</a:t>
            </a:r>
          </a:p>
          <a:p>
            <a:r>
              <a:rPr lang="es-CO" sz="3200" dirty="0" smtClean="0">
                <a:latin typeface="Comic Sans MS" panose="030F0702030302020204" pitchFamily="66" charset="0"/>
              </a:rPr>
              <a:t>En ocasiones me da miedo el tema del debatir por que se que todos no nacen aprendidos.</a:t>
            </a:r>
          </a:p>
          <a:p>
            <a:r>
              <a:rPr lang="es-CO" sz="3200" dirty="0" smtClean="0">
                <a:latin typeface="Comic Sans MS" panose="030F0702030302020204" pitchFamily="66" charset="0"/>
              </a:rPr>
              <a:t>El temor a ciertas cosas que me hacen sentir mal; por que no soy capaz de superarlas y me quedo en lo mismo</a:t>
            </a:r>
          </a:p>
          <a:p>
            <a:pPr marL="0" indent="0">
              <a:buNone/>
            </a:pPr>
            <a:endParaRPr lang="es-CO" dirty="0" smtClean="0"/>
          </a:p>
          <a:p>
            <a:endParaRPr lang="es-CO" dirty="0"/>
          </a:p>
        </p:txBody>
      </p:sp>
    </p:spTree>
    <p:extLst>
      <p:ext uri="{BB962C8B-B14F-4D97-AF65-F5344CB8AC3E}">
        <p14:creationId xmlns:p14="http://schemas.microsoft.com/office/powerpoint/2010/main" val="36058531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4800" dirty="0" smtClean="0">
                <a:latin typeface="Comic Sans MS" panose="030F0702030302020204" pitchFamily="66" charset="0"/>
              </a:rPr>
              <a:t>ASPECTOS VOCACIONALES </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noAutofit/>
          </a:bodyPr>
          <a:lstStyle/>
          <a:p>
            <a:pPr marL="0" indent="0">
              <a:buNone/>
            </a:pPr>
            <a:r>
              <a:rPr lang="es-CO" dirty="0" smtClean="0">
                <a:latin typeface="Comic Sans MS" panose="030F0702030302020204" pitchFamily="66" charset="0"/>
              </a:rPr>
              <a:t>Los Aspectos Vocacionales que me gustan de mi personalidad son:</a:t>
            </a:r>
          </a:p>
          <a:p>
            <a:r>
              <a:rPr lang="es-CO" dirty="0" smtClean="0">
                <a:latin typeface="Comic Sans MS" panose="030F0702030302020204" pitchFamily="66" charset="0"/>
              </a:rPr>
              <a:t>Para mi es muy importante comprometerme con lo que se que me hará bien en mi vida y que ayudara a ser mejor persona.</a:t>
            </a:r>
          </a:p>
          <a:p>
            <a:r>
              <a:rPr lang="es-CO" dirty="0" smtClean="0">
                <a:latin typeface="Comic Sans MS" panose="030F0702030302020204" pitchFamily="66" charset="0"/>
              </a:rPr>
              <a:t>El interés por las cosas que me hacen bien y por lo que quiero ser en un futuro.</a:t>
            </a:r>
          </a:p>
          <a:p>
            <a:r>
              <a:rPr lang="es-CO" dirty="0" smtClean="0">
                <a:latin typeface="Comic Sans MS" panose="030F0702030302020204" pitchFamily="66" charset="0"/>
              </a:rPr>
              <a:t>El convencimiento hacia realmente que es lo que deseo estudiar en mi vida como lo es; terminar Administración de Empresas, Comunicación Social y Periodismo y Gastronomía.</a:t>
            </a:r>
          </a:p>
          <a:p>
            <a:r>
              <a:rPr lang="es-CO" dirty="0" smtClean="0">
                <a:latin typeface="Comic Sans MS" panose="030F0702030302020204" pitchFamily="66" charset="0"/>
              </a:rPr>
              <a:t>El amor y la entrega cuando quiero lograr algo y estoy segura de lo que quiero</a:t>
            </a:r>
          </a:p>
          <a:p>
            <a:endParaRPr lang="es-CO" dirty="0">
              <a:latin typeface="Comic Sans MS" panose="030F0702030302020204" pitchFamily="66" charset="0"/>
            </a:endParaRPr>
          </a:p>
        </p:txBody>
      </p:sp>
    </p:spTree>
    <p:extLst>
      <p:ext uri="{BB962C8B-B14F-4D97-AF65-F5344CB8AC3E}">
        <p14:creationId xmlns:p14="http://schemas.microsoft.com/office/powerpoint/2010/main" val="4093718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4800" dirty="0" smtClean="0">
                <a:latin typeface="Comic Sans MS" panose="030F0702030302020204" pitchFamily="66" charset="0"/>
              </a:rPr>
              <a:t>ASPECTOS VOCACIONALES QUE NO ME GUSTAN</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noAutofit/>
          </a:bodyPr>
          <a:lstStyle/>
          <a:p>
            <a:pPr marL="0" indent="0">
              <a:buNone/>
            </a:pPr>
            <a:r>
              <a:rPr lang="es-CO" sz="3200" dirty="0" smtClean="0">
                <a:latin typeface="Comic Sans MS" panose="030F0702030302020204" pitchFamily="66" charset="0"/>
              </a:rPr>
              <a:t>Las cosas que no gustan en este aspecto son:</a:t>
            </a:r>
          </a:p>
          <a:p>
            <a:r>
              <a:rPr lang="es-CO" sz="3200" dirty="0" smtClean="0">
                <a:latin typeface="Comic Sans MS" panose="030F0702030302020204" pitchFamily="66" charset="0"/>
              </a:rPr>
              <a:t>El temor a equivocarme en lo que deseo y quiero para mi.</a:t>
            </a:r>
          </a:p>
          <a:p>
            <a:r>
              <a:rPr lang="es-CO" sz="3200" dirty="0" smtClean="0">
                <a:latin typeface="Comic Sans MS" panose="030F0702030302020204" pitchFamily="66" charset="0"/>
              </a:rPr>
              <a:t>Sentirme insatisfecha con lo que desempeñare en mi vida, por que no hay nada mas maluco que uno sentirse mal e incomodo en la vida de uno.</a:t>
            </a:r>
          </a:p>
          <a:p>
            <a:r>
              <a:rPr lang="es-CO" sz="3200" dirty="0" smtClean="0">
                <a:latin typeface="Comic Sans MS" panose="030F0702030302020204" pitchFamily="66" charset="0"/>
              </a:rPr>
              <a:t>Siempre el afán por hacer las cosas y no sabiendo que así realmente todo saldrá mal; por que es mejor hacer las cosas con tiempo para saber que fue lo que se hizo. </a:t>
            </a:r>
            <a:endParaRPr lang="es-CO" sz="3200" dirty="0">
              <a:latin typeface="Comic Sans MS" panose="030F0702030302020204" pitchFamily="66" charset="0"/>
            </a:endParaRPr>
          </a:p>
        </p:txBody>
      </p:sp>
    </p:spTree>
    <p:extLst>
      <p:ext uri="{BB962C8B-B14F-4D97-AF65-F5344CB8AC3E}">
        <p14:creationId xmlns:p14="http://schemas.microsoft.com/office/powerpoint/2010/main" val="134538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8000" dirty="0" smtClean="0">
                <a:latin typeface="Comic Sans MS" panose="030F0702030302020204" pitchFamily="66" charset="0"/>
              </a:rPr>
              <a:t>ACTIVIDAD </a:t>
            </a:r>
            <a:endParaRPr lang="es-CO" sz="8000" dirty="0">
              <a:latin typeface="Comic Sans MS" panose="030F0702030302020204" pitchFamily="66" charset="0"/>
            </a:endParaRPr>
          </a:p>
        </p:txBody>
      </p:sp>
      <p:sp>
        <p:nvSpPr>
          <p:cNvPr id="3" name="Marcador de contenido 2"/>
          <p:cNvSpPr>
            <a:spLocks noGrp="1"/>
          </p:cNvSpPr>
          <p:nvPr>
            <p:ph idx="1"/>
          </p:nvPr>
        </p:nvSpPr>
        <p:spPr/>
        <p:txBody>
          <a:bodyPr>
            <a:normAutofit/>
          </a:bodyPr>
          <a:lstStyle/>
          <a:p>
            <a:pPr marL="514350" indent="-514350">
              <a:buAutoNum type="arabicPeriod"/>
            </a:pPr>
            <a:r>
              <a:rPr lang="es-CO" dirty="0" smtClean="0">
                <a:latin typeface="Comic Sans MS" panose="030F0702030302020204" pitchFamily="66" charset="0"/>
              </a:rPr>
              <a:t>¿A cual de estos valores le das más importancia en tu vida? Justifica tu respuesta.</a:t>
            </a:r>
          </a:p>
          <a:p>
            <a:r>
              <a:rPr lang="es-CO" dirty="0" smtClean="0">
                <a:latin typeface="Comic Sans MS" panose="030F0702030302020204" pitchFamily="66" charset="0"/>
              </a:rPr>
              <a:t>Valor económico: Ganar mucho dinero</a:t>
            </a:r>
          </a:p>
          <a:p>
            <a:r>
              <a:rPr lang="es-CO" dirty="0" smtClean="0">
                <a:latin typeface="Comic Sans MS" panose="030F0702030302020204" pitchFamily="66" charset="0"/>
              </a:rPr>
              <a:t>Valor intelectual: Adquisición de conocimiento.</a:t>
            </a:r>
          </a:p>
          <a:p>
            <a:r>
              <a:rPr lang="es-CO" dirty="0" smtClean="0">
                <a:latin typeface="Comic Sans MS" panose="030F0702030302020204" pitchFamily="66" charset="0"/>
              </a:rPr>
              <a:t>Prestigio social: Valorar el reconocimiento social</a:t>
            </a:r>
          </a:p>
          <a:p>
            <a:r>
              <a:rPr lang="es-CO" dirty="0" smtClean="0">
                <a:latin typeface="Comic Sans MS" panose="030F0702030302020204" pitchFamily="66" charset="0"/>
              </a:rPr>
              <a:t>Solidaridad: Ayuda a los necesitados</a:t>
            </a:r>
          </a:p>
          <a:p>
            <a:r>
              <a:rPr lang="es-CO" dirty="0" smtClean="0">
                <a:latin typeface="Comic Sans MS" panose="030F0702030302020204" pitchFamily="66" charset="0"/>
              </a:rPr>
              <a:t>Satisfacción personal: Lo que te hace  sentir conforme y realizado</a:t>
            </a:r>
          </a:p>
          <a:p>
            <a:r>
              <a:rPr lang="es-CO" dirty="0" smtClean="0">
                <a:latin typeface="Comic Sans MS" panose="030F0702030302020204" pitchFamily="66" charset="0"/>
              </a:rPr>
              <a:t>Seguridad: Importancia a  la estabilidad</a:t>
            </a:r>
          </a:p>
          <a:p>
            <a:pPr marL="0" indent="0">
              <a:buNone/>
            </a:pPr>
            <a:endParaRPr lang="es-CO" dirty="0"/>
          </a:p>
        </p:txBody>
      </p:sp>
    </p:spTree>
    <p:extLst>
      <p:ext uri="{BB962C8B-B14F-4D97-AF65-F5344CB8AC3E}">
        <p14:creationId xmlns:p14="http://schemas.microsoft.com/office/powerpoint/2010/main" val="20278048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r>
              <a:rPr lang="es-CO" dirty="0">
                <a:latin typeface="Comic Sans MS" panose="030F0702030302020204" pitchFamily="66" charset="0"/>
              </a:rPr>
              <a:t>Independencia: Desenvolverse con calidad, sin necesidad de ser </a:t>
            </a:r>
            <a:r>
              <a:rPr lang="es-CO" dirty="0" smtClean="0">
                <a:latin typeface="Comic Sans MS" panose="030F0702030302020204" pitchFamily="66" charset="0"/>
              </a:rPr>
              <a:t>controlado</a:t>
            </a:r>
          </a:p>
          <a:p>
            <a:r>
              <a:rPr lang="es-CO" dirty="0" smtClean="0">
                <a:latin typeface="Comic Sans MS" panose="030F0702030302020204" pitchFamily="66" charset="0"/>
              </a:rPr>
              <a:t>Creatividad: Originalidad, el desarrollo de nuevos conceptos</a:t>
            </a:r>
          </a:p>
          <a:p>
            <a:r>
              <a:rPr lang="es-CO" dirty="0" smtClean="0">
                <a:latin typeface="Comic Sans MS" panose="030F0702030302020204" pitchFamily="66" charset="0"/>
              </a:rPr>
              <a:t>Liderazgo: Organizar y tener influencia sobre los demás.</a:t>
            </a:r>
          </a:p>
          <a:p>
            <a:r>
              <a:rPr lang="es-CO" dirty="0" smtClean="0">
                <a:latin typeface="Comic Sans MS" panose="030F0702030302020204" pitchFamily="66" charset="0"/>
              </a:rPr>
              <a:t>Estético: Gusto por lo bello y lo armonioso </a:t>
            </a:r>
          </a:p>
          <a:p>
            <a:r>
              <a:rPr lang="es-CO" dirty="0" smtClean="0">
                <a:latin typeface="Comic Sans MS" panose="030F0702030302020204" pitchFamily="66" charset="0"/>
              </a:rPr>
              <a:t>Variedad: Gusto por cambio y diversas experiencias.</a:t>
            </a:r>
          </a:p>
          <a:p>
            <a:r>
              <a:rPr lang="es-CO" dirty="0" smtClean="0">
                <a:latin typeface="Comic Sans MS" panose="030F0702030302020204" pitchFamily="66" charset="0"/>
              </a:rPr>
              <a:t>Progreso: Lograr ser mejor cada día. </a:t>
            </a:r>
          </a:p>
          <a:p>
            <a:endParaRPr lang="es-CO" dirty="0"/>
          </a:p>
        </p:txBody>
      </p:sp>
    </p:spTree>
    <p:extLst>
      <p:ext uri="{BB962C8B-B14F-4D97-AF65-F5344CB8AC3E}">
        <p14:creationId xmlns:p14="http://schemas.microsoft.com/office/powerpoint/2010/main" val="2861881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8800" dirty="0" smtClean="0">
                <a:latin typeface="Comic Sans MS" panose="030F0702030302020204" pitchFamily="66" charset="0"/>
              </a:rPr>
              <a:t>PROGRESO</a:t>
            </a:r>
            <a:endParaRPr lang="es-CO" sz="8800" dirty="0">
              <a:latin typeface="Comic Sans MS" panose="030F0702030302020204" pitchFamily="66" charset="0"/>
            </a:endParaRPr>
          </a:p>
        </p:txBody>
      </p:sp>
      <p:sp>
        <p:nvSpPr>
          <p:cNvPr id="3" name="Marcador de contenido 2"/>
          <p:cNvSpPr>
            <a:spLocks noGrp="1"/>
          </p:cNvSpPr>
          <p:nvPr>
            <p:ph idx="1"/>
          </p:nvPr>
        </p:nvSpPr>
        <p:spPr/>
        <p:txBody>
          <a:bodyPr>
            <a:normAutofit fontScale="92500" lnSpcReduction="10000"/>
          </a:bodyPr>
          <a:lstStyle/>
          <a:p>
            <a:pPr marL="0" indent="0">
              <a:buNone/>
            </a:pPr>
            <a:r>
              <a:rPr lang="es-CO" dirty="0" smtClean="0">
                <a:latin typeface="Comic Sans MS" panose="030F0702030302020204" pitchFamily="66" charset="0"/>
              </a:rPr>
              <a:t>A este valor le doy más importancia en mi vida, por que significa mucho para mi; debido a que con esto cada día me demuestro a mi misma y a los demás que no creen en mi que yo puedo hacer las cosas y puedo lograr  todas esas metas que me propongo aunque me cueste mucho llegar a ellas se que las lograre con mucho esfuerzo y dedicación sin importar cada obstáculo que se presente en mi vida y en cada sueño; por que para uno llegar a cumplir un objetivo uno debe luchar mucho.</a:t>
            </a:r>
            <a:endParaRPr lang="es-CO" dirty="0">
              <a:latin typeface="Comic Sans MS" panose="030F0702030302020204" pitchFamily="66" charset="0"/>
            </a:endParaRPr>
          </a:p>
          <a:p>
            <a:pPr marL="0" indent="0">
              <a:buNone/>
            </a:pPr>
            <a:r>
              <a:rPr lang="es-CO" dirty="0" smtClean="0">
                <a:latin typeface="Comic Sans MS" panose="030F0702030302020204" pitchFamily="66" charset="0"/>
              </a:rPr>
              <a:t>Además esto me ayudara a ser mejor cada día y yo misma veré que es realmente lo que me falta para así  poder ser mejor; claramente exigirme más por que yo se que puedo hacerlo. El PROGRESO guía mi vid día a día.  Se que con el llegare muy lejos y cada día querré superarme más. </a:t>
            </a:r>
            <a:endParaRPr lang="es-CO" dirty="0">
              <a:latin typeface="Comic Sans MS" panose="030F0702030302020204" pitchFamily="66" charset="0"/>
            </a:endParaRPr>
          </a:p>
        </p:txBody>
      </p:sp>
    </p:spTree>
    <p:extLst>
      <p:ext uri="{BB962C8B-B14F-4D97-AF65-F5344CB8AC3E}">
        <p14:creationId xmlns:p14="http://schemas.microsoft.com/office/powerpoint/2010/main" val="4357395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CO" dirty="0" smtClean="0">
                <a:latin typeface="Comic Sans MS" panose="030F0702030302020204" pitchFamily="66" charset="0"/>
              </a:rPr>
              <a:t>2. </a:t>
            </a:r>
            <a:r>
              <a:rPr lang="es-CO" dirty="0">
                <a:latin typeface="Comic Sans MS" panose="030F0702030302020204" pitchFamily="66" charset="0"/>
              </a:rPr>
              <a:t> </a:t>
            </a:r>
            <a:r>
              <a:rPr lang="es-CO" dirty="0" smtClean="0">
                <a:latin typeface="Comic Sans MS" panose="030F0702030302020204" pitchFamily="66" charset="0"/>
              </a:rPr>
              <a:t>Con los valores anteriores realiza una pirámide en el cual la punta es el valor que consideras más importante. </a:t>
            </a:r>
            <a:endParaRPr lang="es-CO" dirty="0">
              <a:latin typeface="Comic Sans MS" panose="030F0702030302020204" pitchFamily="66" charset="0"/>
            </a:endParaRPr>
          </a:p>
        </p:txBody>
      </p:sp>
    </p:spTree>
    <p:extLst>
      <p:ext uri="{BB962C8B-B14F-4D97-AF65-F5344CB8AC3E}">
        <p14:creationId xmlns:p14="http://schemas.microsoft.com/office/powerpoint/2010/main" val="40933971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11500" dirty="0" smtClean="0">
                <a:latin typeface="Comic Sans MS" panose="030F0702030302020204" pitchFamily="66" charset="0"/>
              </a:rPr>
              <a:t>ARBOL</a:t>
            </a:r>
            <a:endParaRPr lang="es-CO" sz="11500" dirty="0">
              <a:latin typeface="Comic Sans MS" panose="030F0702030302020204" pitchFamily="66" charset="0"/>
            </a:endParaRPr>
          </a:p>
        </p:txBody>
      </p:sp>
      <p:sp>
        <p:nvSpPr>
          <p:cNvPr id="3" name="Marcador de contenido 2"/>
          <p:cNvSpPr>
            <a:spLocks noGrp="1"/>
          </p:cNvSpPr>
          <p:nvPr>
            <p:ph idx="1"/>
          </p:nvPr>
        </p:nvSpPr>
        <p:spPr>
          <a:xfrm>
            <a:off x="838200" y="1839273"/>
            <a:ext cx="10515600" cy="4351338"/>
          </a:xfrm>
        </p:spPr>
        <p:txBody>
          <a:bodyPr>
            <a:normAutofit fontScale="92500"/>
          </a:bodyPr>
          <a:lstStyle/>
          <a:p>
            <a:pPr marL="0" indent="0">
              <a:buNone/>
            </a:pPr>
            <a:r>
              <a:rPr lang="es-CO" dirty="0" smtClean="0">
                <a:latin typeface="Comic Sans MS" panose="030F0702030302020204" pitchFamily="66" charset="0"/>
              </a:rPr>
              <a:t>RAIZ: Mi inicio es lograr cada meta y sueño en mi vida sin importar cualquier obstáculo que se presente.</a:t>
            </a:r>
          </a:p>
          <a:p>
            <a:pPr marL="0" indent="0">
              <a:buNone/>
            </a:pPr>
            <a:r>
              <a:rPr lang="es-CO" dirty="0" smtClean="0">
                <a:latin typeface="Comic Sans MS" panose="030F0702030302020204" pitchFamily="66" charset="0"/>
              </a:rPr>
              <a:t>TALLO: Mi vida la sostiene primeramente DIOS que me guía y me ayuda, mis padres, mi novio, mi hermanito, mi abuelo,…. Entre otras muchas personas que me sostiene que me motivan día a día para que yo salga adelante y logre mis sueños.</a:t>
            </a:r>
          </a:p>
          <a:p>
            <a:pPr marL="0" indent="0">
              <a:buNone/>
            </a:pPr>
            <a:r>
              <a:rPr lang="es-CO" dirty="0" smtClean="0">
                <a:latin typeface="Comic Sans MS" panose="030F0702030302020204" pitchFamily="66" charset="0"/>
              </a:rPr>
              <a:t>HOJAS: Mis anhelos para mi vida son muchos, anhelo tener mi propia casa, un carro, antes de todo esto ser independiente por que es muy maluco uno estar dependiendo de otra personas, además después le sacan en cara todo a uno.  Entonces mis anhelos son muchos pero es conseguir todo lo que me propongo. </a:t>
            </a:r>
            <a:endParaRPr lang="es-CO" dirty="0">
              <a:latin typeface="Comic Sans MS" panose="030F0702030302020204" pitchFamily="66" charset="0"/>
            </a:endParaRPr>
          </a:p>
        </p:txBody>
      </p:sp>
    </p:spTree>
    <p:extLst>
      <p:ext uri="{BB962C8B-B14F-4D97-AF65-F5344CB8AC3E}">
        <p14:creationId xmlns:p14="http://schemas.microsoft.com/office/powerpoint/2010/main" val="19015257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8048" y="2037564"/>
            <a:ext cx="10515600" cy="1325563"/>
          </a:xfrm>
        </p:spPr>
        <p:txBody>
          <a:bodyPr>
            <a:normAutofit/>
          </a:bodyPr>
          <a:lstStyle/>
          <a:p>
            <a:pPr algn="ctr"/>
            <a:r>
              <a:rPr lang="es-CO" sz="8000" dirty="0" smtClean="0">
                <a:latin typeface="Comic Sans MS" panose="030F0702030302020204" pitchFamily="66" charset="0"/>
              </a:rPr>
              <a:t>PIRAMIDE </a:t>
            </a:r>
            <a:endParaRPr lang="es-CO" sz="8000" dirty="0">
              <a:latin typeface="Comic Sans MS" panose="030F0702030302020204" pitchFamily="66" charset="0"/>
            </a:endParaRPr>
          </a:p>
        </p:txBody>
      </p:sp>
      <p:sp>
        <p:nvSpPr>
          <p:cNvPr id="3" name="Marcador de contenido 2"/>
          <p:cNvSpPr>
            <a:spLocks noGrp="1"/>
          </p:cNvSpPr>
          <p:nvPr>
            <p:ph idx="1"/>
          </p:nvPr>
        </p:nvSpPr>
        <p:spPr>
          <a:xfrm>
            <a:off x="838200" y="1482811"/>
            <a:ext cx="10515600" cy="5066270"/>
          </a:xfrm>
        </p:spPr>
        <p:txBody>
          <a:bodyPr/>
          <a:lstStyle/>
          <a:p>
            <a:pPr marL="0" indent="0">
              <a:buNone/>
            </a:pPr>
            <a:endParaRPr lang="es-CO" dirty="0" smtClean="0"/>
          </a:p>
          <a:p>
            <a:pPr marL="514350" indent="-514350">
              <a:buAutoNum type="arabicPeriod"/>
            </a:pPr>
            <a:endParaRPr lang="es-CO" dirty="0"/>
          </a:p>
        </p:txBody>
      </p:sp>
    </p:spTree>
    <p:extLst>
      <p:ext uri="{BB962C8B-B14F-4D97-AF65-F5344CB8AC3E}">
        <p14:creationId xmlns:p14="http://schemas.microsoft.com/office/powerpoint/2010/main" val="17092846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754050440"/>
              </p:ext>
            </p:extLst>
          </p:nvPr>
        </p:nvGraphicFramePr>
        <p:xfrm>
          <a:off x="838200" y="334851"/>
          <a:ext cx="10515600" cy="6259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76102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37054" y="1581665"/>
            <a:ext cx="10515600" cy="2259099"/>
          </a:xfrm>
        </p:spPr>
        <p:txBody>
          <a:bodyPr>
            <a:normAutofit/>
          </a:bodyPr>
          <a:lstStyle/>
          <a:p>
            <a:pPr algn="ctr"/>
            <a:r>
              <a:rPr lang="es-CO" sz="7200" dirty="0" smtClean="0">
                <a:latin typeface="Comic Sans MS" panose="030F0702030302020204" pitchFamily="66" charset="0"/>
              </a:rPr>
              <a:t>2da ENTREGA PROYECTO DE VIDA</a:t>
            </a:r>
            <a:endParaRPr lang="es-CO" sz="7200" dirty="0">
              <a:latin typeface="Comic Sans MS" panose="030F0702030302020204" pitchFamily="66" charset="0"/>
            </a:endParaRPr>
          </a:p>
        </p:txBody>
      </p:sp>
    </p:spTree>
    <p:extLst>
      <p:ext uri="{BB962C8B-B14F-4D97-AF65-F5344CB8AC3E}">
        <p14:creationId xmlns:p14="http://schemas.microsoft.com/office/powerpoint/2010/main" val="11589510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379870"/>
          </a:xfrm>
        </p:spPr>
        <p:txBody>
          <a:bodyPr>
            <a:noAutofit/>
          </a:bodyPr>
          <a:lstStyle/>
          <a:p>
            <a:pPr algn="ctr"/>
            <a:r>
              <a:rPr lang="es-CO" sz="8000" dirty="0" smtClean="0">
                <a:latin typeface="Comic Sans MS" panose="030F0702030302020204" pitchFamily="66" charset="0"/>
              </a:rPr>
              <a:t>QUIEN ME GUSTARIA PARECERME </a:t>
            </a:r>
            <a:endParaRPr lang="es-CO" sz="8000" dirty="0">
              <a:latin typeface="Comic Sans MS" panose="030F0702030302020204" pitchFamily="66" charset="0"/>
            </a:endParaRPr>
          </a:p>
        </p:txBody>
      </p:sp>
    </p:spTree>
    <p:extLst>
      <p:ext uri="{BB962C8B-B14F-4D97-AF65-F5344CB8AC3E}">
        <p14:creationId xmlns:p14="http://schemas.microsoft.com/office/powerpoint/2010/main" val="21254441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43697" y="667265"/>
            <a:ext cx="10810103" cy="5509698"/>
          </a:xfrm>
        </p:spPr>
        <p:txBody>
          <a:bodyPr>
            <a:normAutofit fontScale="85000" lnSpcReduction="20000"/>
          </a:bodyPr>
          <a:lstStyle/>
          <a:p>
            <a:pPr marL="0" indent="0">
              <a:buNone/>
            </a:pPr>
            <a:r>
              <a:rPr lang="es-CO" dirty="0" smtClean="0">
                <a:latin typeface="Comic Sans MS" panose="030F0702030302020204" pitchFamily="66" charset="0"/>
              </a:rPr>
              <a:t>A la persona que me gustaría parecerme en realidad no tengo una persona en especifica, por que hoy en día es muy difícil llegar e imitar a otra persona que hace malas cosas que no sabe realmente ni lo que quiere además ni tiene bien definido, sobretodo que se creerá mas que los demás y esa no es la idea; lo que se pretende es que uno sea sencillo, humilde, nunca olvidarse de donde vino uno.</a:t>
            </a:r>
          </a:p>
          <a:p>
            <a:pPr marL="0" indent="0">
              <a:buNone/>
            </a:pPr>
            <a:r>
              <a:rPr lang="es-CO" dirty="0" smtClean="0">
                <a:latin typeface="Comic Sans MS" panose="030F0702030302020204" pitchFamily="66" charset="0"/>
              </a:rPr>
              <a:t>Una de esas personas seria Milena López por que me parece que es una persona alegre, extrovertida, sociable, que sabe realmente lo que quiere,… son muchas las cosas que me gustan de ella que las imitaría. </a:t>
            </a:r>
          </a:p>
          <a:p>
            <a:pPr marL="0" indent="0">
              <a:buNone/>
            </a:pPr>
            <a:r>
              <a:rPr lang="es-CO" dirty="0" smtClean="0">
                <a:latin typeface="Comic Sans MS" panose="030F0702030302020204" pitchFamily="66" charset="0"/>
              </a:rPr>
              <a:t>Jota </a:t>
            </a:r>
            <a:r>
              <a:rPr lang="es-CO" dirty="0">
                <a:latin typeface="Comic Sans MS" panose="030F0702030302020204" pitchFamily="66" charset="0"/>
              </a:rPr>
              <a:t>M</a:t>
            </a:r>
            <a:r>
              <a:rPr lang="es-CO" dirty="0" smtClean="0">
                <a:latin typeface="Comic Sans MS" panose="030F0702030302020204" pitchFamily="66" charset="0"/>
              </a:rPr>
              <a:t>ario  </a:t>
            </a:r>
            <a:r>
              <a:rPr lang="es-CO" dirty="0" smtClean="0">
                <a:latin typeface="Comic Sans MS" panose="030F0702030302020204" pitchFamily="66" charset="0"/>
              </a:rPr>
              <a:t>Valencia, me parece una de las personas más excepcionales de las cuales he aprendido mucho, su amor por el trabajo y por lo que se hace, sencillo, alegre, divertido,…  </a:t>
            </a:r>
          </a:p>
          <a:p>
            <a:pPr marL="0" indent="0">
              <a:buNone/>
            </a:pPr>
            <a:r>
              <a:rPr lang="es-CO" dirty="0" smtClean="0">
                <a:latin typeface="Comic Sans MS" panose="030F0702030302020204" pitchFamily="66" charset="0"/>
              </a:rPr>
              <a:t>Laura Acuña, su manera de trabajar, determinación para hacer ciertas cosas, alegre, sencilla, cariñosa,… </a:t>
            </a:r>
          </a:p>
          <a:p>
            <a:pPr marL="0" indent="0">
              <a:buNone/>
            </a:pPr>
            <a:r>
              <a:rPr lang="es-CO" dirty="0" smtClean="0">
                <a:latin typeface="Comic Sans MS" panose="030F0702030302020204" pitchFamily="66" charset="0"/>
              </a:rPr>
              <a:t>De estas personas a pesar de que no las conozco he aprendido muchas cosas que me han servido mucho para mi vida, si llega el día de conocerlas les agradeceré mucho a ellos; por que por ellos nace el amor hacia la PRESENTACION. </a:t>
            </a:r>
            <a:endParaRPr lang="es-CO" dirty="0">
              <a:latin typeface="Comic Sans MS" panose="030F0702030302020204" pitchFamily="66" charset="0"/>
            </a:endParaRPr>
          </a:p>
        </p:txBody>
      </p:sp>
    </p:spTree>
    <p:extLst>
      <p:ext uri="{BB962C8B-B14F-4D97-AF65-F5344CB8AC3E}">
        <p14:creationId xmlns:p14="http://schemas.microsoft.com/office/powerpoint/2010/main" val="26013229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10000"/>
          </a:bodyPr>
          <a:lstStyle/>
          <a:p>
            <a:pPr marL="0" indent="0">
              <a:buNone/>
            </a:pPr>
            <a:r>
              <a:rPr lang="es-CO" dirty="0">
                <a:latin typeface="Comic Sans MS" panose="030F0702030302020204" pitchFamily="66" charset="0"/>
              </a:rPr>
              <a:t>Laura Acuña, su manera de trabajar, determinación para hacer ciertas cosas, alegre, sencilla, cariñosa</a:t>
            </a:r>
            <a:r>
              <a:rPr lang="es-CO" dirty="0" smtClean="0">
                <a:latin typeface="Comic Sans MS" panose="030F0702030302020204" pitchFamily="66" charset="0"/>
              </a:rPr>
              <a:t>, dedicada… </a:t>
            </a:r>
            <a:endParaRPr lang="es-CO" dirty="0" smtClean="0">
              <a:latin typeface="Comic Sans MS" panose="030F0702030302020204" pitchFamily="66" charset="0"/>
            </a:endParaRPr>
          </a:p>
          <a:p>
            <a:pPr marL="0" indent="0">
              <a:buNone/>
            </a:pPr>
            <a:r>
              <a:rPr lang="es-CO" dirty="0" smtClean="0">
                <a:latin typeface="Comic Sans MS" panose="030F0702030302020204" pitchFamily="66" charset="0"/>
              </a:rPr>
              <a:t>Además aquellos actores Bollywood por que me inspiran muchas cosas bonitas, amor, pasión por lo que se hace, sencillez, humildad, el de creer en cada uno,… tantas cosas bonitas e inspiradoras para la vida de uno y además cada una de sus películas enseña muy bien que es la realidad. </a:t>
            </a:r>
            <a:endParaRPr lang="es-CO" dirty="0">
              <a:latin typeface="Comic Sans MS" panose="030F0702030302020204" pitchFamily="66" charset="0"/>
            </a:endParaRPr>
          </a:p>
          <a:p>
            <a:pPr marL="0" indent="0">
              <a:buNone/>
            </a:pPr>
            <a:r>
              <a:rPr lang="es-CO" dirty="0">
                <a:latin typeface="Comic Sans MS" panose="030F0702030302020204" pitchFamily="66" charset="0"/>
              </a:rPr>
              <a:t>De estas personas a pesar de que no las conozco he aprendido muchas cosas que me han servido mucho para mi </a:t>
            </a:r>
            <a:r>
              <a:rPr lang="es-CO" dirty="0" smtClean="0">
                <a:latin typeface="Comic Sans MS" panose="030F0702030302020204" pitchFamily="66" charset="0"/>
              </a:rPr>
              <a:t>vida y por eso he mejorado mucho en el campo al que quiero desempeñarme, </a:t>
            </a:r>
            <a:r>
              <a:rPr lang="es-CO" dirty="0">
                <a:latin typeface="Comic Sans MS" panose="030F0702030302020204" pitchFamily="66" charset="0"/>
              </a:rPr>
              <a:t>si llega el día de conocerlas les agradeceré mucho a ellos; por que por ellos nace el amor hacia la PRESENTACION. </a:t>
            </a:r>
          </a:p>
          <a:p>
            <a:pPr marL="0" indent="0">
              <a:buNone/>
            </a:pPr>
            <a:endParaRPr lang="es-CO" dirty="0"/>
          </a:p>
        </p:txBody>
      </p:sp>
    </p:spTree>
    <p:extLst>
      <p:ext uri="{BB962C8B-B14F-4D97-AF65-F5344CB8AC3E}">
        <p14:creationId xmlns:p14="http://schemas.microsoft.com/office/powerpoint/2010/main" val="3185034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08902" y="2391633"/>
            <a:ext cx="10515600" cy="1325563"/>
          </a:xfrm>
        </p:spPr>
        <p:txBody>
          <a:bodyPr>
            <a:normAutofit/>
          </a:bodyPr>
          <a:lstStyle/>
          <a:p>
            <a:r>
              <a:rPr lang="es-CO" sz="7200" dirty="0" smtClean="0">
                <a:latin typeface="Comic Sans MS" panose="030F0702030302020204" pitchFamily="66" charset="0"/>
              </a:rPr>
              <a:t>QUIEN NO IMITARIA </a:t>
            </a:r>
            <a:endParaRPr lang="es-CO" sz="7200" dirty="0">
              <a:latin typeface="Comic Sans MS" panose="030F0702030302020204" pitchFamily="66" charset="0"/>
            </a:endParaRPr>
          </a:p>
        </p:txBody>
      </p:sp>
    </p:spTree>
    <p:extLst>
      <p:ext uri="{BB962C8B-B14F-4D97-AF65-F5344CB8AC3E}">
        <p14:creationId xmlns:p14="http://schemas.microsoft.com/office/powerpoint/2010/main" val="6622321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pPr marL="0" indent="0">
              <a:buNone/>
            </a:pPr>
            <a:r>
              <a:rPr lang="es-CO" dirty="0" smtClean="0">
                <a:latin typeface="Comic Sans MS" panose="030F0702030302020204" pitchFamily="66" charset="0"/>
              </a:rPr>
              <a:t>Las personas que no imitaría serian aquellos artistas a los cuales se les sube la llamada “FAMA A LA CABEZA”  que cuando ven que están siendo observado quieren que todo el mundo les preste atención y sobretodo creen que todo gira en dirección de ellos. No hay nada mas bueno que uno sobresalir y que le presten atención a uno por su talento, por las cosas buenas que hace, por su manera de expresarse, por su forma de ser. </a:t>
            </a:r>
            <a:endParaRPr lang="es-CO" dirty="0">
              <a:latin typeface="Comic Sans MS" panose="030F0702030302020204" pitchFamily="66" charset="0"/>
            </a:endParaRPr>
          </a:p>
          <a:p>
            <a:pPr marL="0" indent="0">
              <a:buNone/>
            </a:pPr>
            <a:r>
              <a:rPr lang="es-CO" dirty="0" smtClean="0">
                <a:latin typeface="Comic Sans MS" panose="030F0702030302020204" pitchFamily="66" charset="0"/>
              </a:rPr>
              <a:t>No hay nada mas bello que las personas se lleven una buena imagen de uno y que lo imiten a uno en algunas acciones y hasta en su forma de ser. </a:t>
            </a:r>
            <a:endParaRPr lang="es-CO" dirty="0">
              <a:latin typeface="Comic Sans MS" panose="030F0702030302020204" pitchFamily="66" charset="0"/>
            </a:endParaRPr>
          </a:p>
        </p:txBody>
      </p:sp>
    </p:spTree>
    <p:extLst>
      <p:ext uri="{BB962C8B-B14F-4D97-AF65-F5344CB8AC3E}">
        <p14:creationId xmlns:p14="http://schemas.microsoft.com/office/powerpoint/2010/main" val="20527374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1767" y="1779373"/>
            <a:ext cx="10515600" cy="1987251"/>
          </a:xfrm>
        </p:spPr>
        <p:txBody>
          <a:bodyPr>
            <a:noAutofit/>
          </a:bodyPr>
          <a:lstStyle/>
          <a:p>
            <a:pPr algn="ctr"/>
            <a:r>
              <a:rPr lang="es-CO" sz="6600" dirty="0" smtClean="0">
                <a:latin typeface="Comic Sans MS" panose="030F0702030302020204" pitchFamily="66" charset="0"/>
              </a:rPr>
              <a:t>¿POR QUE ESTOY AQUÍ?</a:t>
            </a:r>
            <a:endParaRPr lang="es-CO" sz="6600" dirty="0">
              <a:latin typeface="Comic Sans MS" panose="030F0702030302020204" pitchFamily="66" charset="0"/>
            </a:endParaRPr>
          </a:p>
        </p:txBody>
      </p:sp>
    </p:spTree>
    <p:extLst>
      <p:ext uri="{BB962C8B-B14F-4D97-AF65-F5344CB8AC3E}">
        <p14:creationId xmlns:p14="http://schemas.microsoft.com/office/powerpoint/2010/main" val="37179103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CO" dirty="0" smtClean="0">
                <a:latin typeface="Comic Sans MS" panose="030F0702030302020204" pitchFamily="66" charset="0"/>
              </a:rPr>
              <a:t>En mi opinión me encuentro aquí para cumplir aquellas metas y sueños con los que me criado desde pequeña, para hacer feliz aquellas personas que no lo son para darles a ella un motivo más para reír y de que se sientan feliz y contentos; de que puedan aprender cosas nuevas que les servirán para su vida. Sobre todo para aprender cosas nuevas, a pesar de los tropiezos que se me presente seguir con la frente en alto y seguir luchando por aquella meta o sueño que tenga a pesar de las cosas malas. Ante cualquier mala situación siempre dar una sonrisa y ser feliz por que vale mucho la felicidad en nuestra vida. </a:t>
            </a:r>
            <a:endParaRPr lang="es-CO" dirty="0">
              <a:latin typeface="Comic Sans MS" panose="030F0702030302020204" pitchFamily="66" charset="0"/>
            </a:endParaRPr>
          </a:p>
        </p:txBody>
      </p:sp>
    </p:spTree>
    <p:extLst>
      <p:ext uri="{BB962C8B-B14F-4D97-AF65-F5344CB8AC3E}">
        <p14:creationId xmlns:p14="http://schemas.microsoft.com/office/powerpoint/2010/main" val="1957157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85000" lnSpcReduction="10000"/>
          </a:bodyPr>
          <a:lstStyle/>
          <a:p>
            <a:pPr marL="0" indent="0">
              <a:buNone/>
            </a:pPr>
            <a:r>
              <a:rPr lang="es-CO" dirty="0" smtClean="0">
                <a:latin typeface="Comic Sans MS" panose="030F0702030302020204" pitchFamily="66" charset="0"/>
              </a:rPr>
              <a:t>FLORES: Las cosas que tengo para dar son muchas entre ellas están: Mi respeto a los demás siempre y cuando me respeten a mi, mi alegría para alegrar el día de los demás cuando estén tristes, mi amor, me entrega, compromiso,… entre otras cosas más. Esto es muy importante por que luego la vida misma se encargara de recompensarte. </a:t>
            </a:r>
          </a:p>
          <a:p>
            <a:pPr marL="0" indent="0">
              <a:buNone/>
            </a:pPr>
            <a:r>
              <a:rPr lang="es-CO" dirty="0" smtClean="0">
                <a:latin typeface="Comic Sans MS" panose="030F0702030302020204" pitchFamily="66" charset="0"/>
              </a:rPr>
              <a:t>PAJARITOS: Las personas que forman parte de mi vida y claramente que ya no están presente, aunque algunos ya no están presentes y otros no se encuentran aquí. Ellos son: mi abuelo que me enseño grandes cosas hermosas para mi vida y para mi futuro. La que era mi mejor amiga Alejandra, por cosas de la vida no estamos juntas a pesar de 7 años de amistad, todo cambio pero de ella aprendí muchas cosas que ahora pongo en practica, mi tío Beto, el una gran persona que cuando estaba vivo me enseño demasiadas cosas para ser lo que soy ahora y aprendí su alegría. Muchas personas han significado mucho para mi.  </a:t>
            </a:r>
            <a:endParaRPr lang="es-CO" dirty="0">
              <a:latin typeface="Comic Sans MS" panose="030F0702030302020204" pitchFamily="66" charset="0"/>
            </a:endParaRPr>
          </a:p>
        </p:txBody>
      </p:sp>
    </p:spTree>
    <p:extLst>
      <p:ext uri="{BB962C8B-B14F-4D97-AF65-F5344CB8AC3E}">
        <p14:creationId xmlns:p14="http://schemas.microsoft.com/office/powerpoint/2010/main" val="145235836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2340" y="2762336"/>
            <a:ext cx="10515600" cy="1325563"/>
          </a:xfrm>
        </p:spPr>
        <p:txBody>
          <a:bodyPr>
            <a:noAutofit/>
          </a:bodyPr>
          <a:lstStyle/>
          <a:p>
            <a:pPr algn="ctr"/>
            <a:r>
              <a:rPr lang="es-CO" sz="6600" dirty="0" smtClean="0">
                <a:latin typeface="Comic Sans MS" panose="030F0702030302020204" pitchFamily="66" charset="0"/>
              </a:rPr>
              <a:t>APORTE QUE QUIERO HACERLE A LOS DEMAS </a:t>
            </a:r>
            <a:endParaRPr lang="es-CO" sz="6600" dirty="0">
              <a:latin typeface="Comic Sans MS" panose="030F0702030302020204" pitchFamily="66" charset="0"/>
            </a:endParaRPr>
          </a:p>
        </p:txBody>
      </p:sp>
    </p:spTree>
    <p:extLst>
      <p:ext uri="{BB962C8B-B14F-4D97-AF65-F5344CB8AC3E}">
        <p14:creationId xmlns:p14="http://schemas.microsoft.com/office/powerpoint/2010/main" val="31815804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CO" dirty="0" smtClean="0">
                <a:latin typeface="Comic Sans MS" panose="030F0702030302020204" pitchFamily="66" charset="0"/>
              </a:rPr>
              <a:t>El aporte que quiero hacerle a las personas que sean feliz que sonrían a la vida ante cualquier adversidad sea buena o mala no importa como sea, siempre de recordarle sonreírle a la vida. </a:t>
            </a:r>
          </a:p>
          <a:p>
            <a:pPr marL="0" indent="0">
              <a:buNone/>
            </a:pPr>
            <a:r>
              <a:rPr lang="es-CO" dirty="0" smtClean="0">
                <a:latin typeface="Comic Sans MS" panose="030F0702030302020204" pitchFamily="66" charset="0"/>
              </a:rPr>
              <a:t>Además nunca rendirnos cuando queremos lograr un objetivo que soñamos desde pequeños y que sabemos con seguridad que lo podemos llevar acabo, además nunca olvidarnos de que siempre ante todo hay que estar seguros de que es lo que queremos realmente para nosotros y de que necesitamos siempre pensar en grande y ser positivos nada de ser negativos. </a:t>
            </a:r>
            <a:endParaRPr lang="es-CO" dirty="0">
              <a:latin typeface="Comic Sans MS" panose="030F0702030302020204" pitchFamily="66" charset="0"/>
            </a:endParaRPr>
          </a:p>
        </p:txBody>
      </p:sp>
    </p:spTree>
    <p:extLst>
      <p:ext uri="{BB962C8B-B14F-4D97-AF65-F5344CB8AC3E}">
        <p14:creationId xmlns:p14="http://schemas.microsoft.com/office/powerpoint/2010/main" val="110716432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37054" y="2144498"/>
            <a:ext cx="10515600" cy="1325563"/>
          </a:xfrm>
        </p:spPr>
        <p:txBody>
          <a:bodyPr>
            <a:normAutofit/>
          </a:bodyPr>
          <a:lstStyle/>
          <a:p>
            <a:pPr algn="ctr"/>
            <a:r>
              <a:rPr lang="es-CO" sz="5400" dirty="0" smtClean="0">
                <a:latin typeface="Comic Sans MS" panose="030F0702030302020204" pitchFamily="66" charset="0"/>
              </a:rPr>
              <a:t>MISION PARA MI VIDA </a:t>
            </a:r>
            <a:endParaRPr lang="es-CO" sz="5400" dirty="0">
              <a:latin typeface="Comic Sans MS" panose="030F0702030302020204" pitchFamily="66" charset="0"/>
            </a:endParaRPr>
          </a:p>
        </p:txBody>
      </p:sp>
    </p:spTree>
    <p:extLst>
      <p:ext uri="{BB962C8B-B14F-4D97-AF65-F5344CB8AC3E}">
        <p14:creationId xmlns:p14="http://schemas.microsoft.com/office/powerpoint/2010/main" val="37695552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pPr marL="0" indent="0">
              <a:buNone/>
            </a:pPr>
            <a:r>
              <a:rPr lang="es-CO" dirty="0" smtClean="0">
                <a:latin typeface="Comic Sans MS" panose="030F0702030302020204" pitchFamily="66" charset="0"/>
              </a:rPr>
              <a:t>La misión para mi vida esta primero en centrarme en mi estudio para así poder graduarm</a:t>
            </a:r>
            <a:r>
              <a:rPr lang="es-CO" dirty="0" smtClean="0">
                <a:latin typeface="Comic Sans MS" panose="030F0702030302020204" pitchFamily="66" charset="0"/>
              </a:rPr>
              <a:t>e como una Técnica en Asistencia Administrativa y claro tener mi titulo de bachiller; por que cuando entre a estudiar tenia como objetivo el poder graduarme bien; de que mis padres se sienta orgullosos de la hija que tienen por que con mucho esfuerzo y dedicación me han acompañado en mi vida, además de todas las cosas que han hecho para que yo este bien. Por eso graduarme es mi principal objetivo este año. </a:t>
            </a:r>
          </a:p>
          <a:p>
            <a:pPr marL="0" indent="0">
              <a:buNone/>
            </a:pPr>
            <a:r>
              <a:rPr lang="es-CO" dirty="0" smtClean="0">
                <a:latin typeface="Comic Sans MS" panose="030F0702030302020204" pitchFamily="66" charset="0"/>
              </a:rPr>
              <a:t>Mi misión es poder cumplir cada una de las metas y sueños que yo me proponga en mi camino, por mas grande que sea el sueño o el obstáculo nunca dejarme vencer por este.</a:t>
            </a:r>
            <a:endParaRPr lang="es-CO" dirty="0">
              <a:latin typeface="Comic Sans MS" panose="030F0702030302020204" pitchFamily="66" charset="0"/>
            </a:endParaRPr>
          </a:p>
        </p:txBody>
      </p:sp>
    </p:spTree>
    <p:extLst>
      <p:ext uri="{BB962C8B-B14F-4D97-AF65-F5344CB8AC3E}">
        <p14:creationId xmlns:p14="http://schemas.microsoft.com/office/powerpoint/2010/main" val="8588970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8831" y="1443790"/>
            <a:ext cx="10515600" cy="2629152"/>
          </a:xfrm>
        </p:spPr>
        <p:txBody>
          <a:bodyPr>
            <a:noAutofit/>
          </a:bodyPr>
          <a:lstStyle/>
          <a:p>
            <a:pPr algn="ctr"/>
            <a:r>
              <a:rPr lang="es-CO" sz="8800" dirty="0" smtClean="0">
                <a:latin typeface="Comic Sans MS" panose="030F0702030302020204" pitchFamily="66" charset="0"/>
              </a:rPr>
              <a:t>VISION PARA MI VIDA </a:t>
            </a:r>
            <a:endParaRPr lang="es-CO" sz="8800" dirty="0">
              <a:latin typeface="Comic Sans MS" panose="030F0702030302020204" pitchFamily="66" charset="0"/>
            </a:endParaRPr>
          </a:p>
        </p:txBody>
      </p:sp>
    </p:spTree>
    <p:extLst>
      <p:ext uri="{BB962C8B-B14F-4D97-AF65-F5344CB8AC3E}">
        <p14:creationId xmlns:p14="http://schemas.microsoft.com/office/powerpoint/2010/main" val="40598595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058779"/>
            <a:ext cx="10515600" cy="5118184"/>
          </a:xfrm>
        </p:spPr>
        <p:txBody>
          <a:bodyPr/>
          <a:lstStyle/>
          <a:p>
            <a:pPr marL="0" indent="0">
              <a:buNone/>
            </a:pPr>
            <a:r>
              <a:rPr lang="es-CO" dirty="0" smtClean="0">
                <a:latin typeface="Comic Sans MS" panose="030F0702030302020204" pitchFamily="66" charset="0"/>
              </a:rPr>
              <a:t>La visión que hasta el momento tengo pensada y deseada para mi vida es: Dentro de unos 5 años me veo como toda una profesional en mi campo a desarrollar como lo es Administradora de Empresas me veo trabajando en una empresa reconocida o hasta en mi propia empresa, también me veo terminando mis estudios en Comunicación Social y Periodismo, para así poder iniciar mis practicas en Presentación para así ser una presentadora en RCN si es posible. Después de todo esto mi meta esta en seguir estudiando Gastronomía para ser una excelente CHEF hasta puedo montar mi propio restaurante. </a:t>
            </a:r>
          </a:p>
          <a:p>
            <a:pPr marL="0" indent="0">
              <a:buNone/>
            </a:pPr>
            <a:r>
              <a:rPr lang="es-CO" dirty="0" smtClean="0">
                <a:latin typeface="Comic Sans MS" panose="030F0702030302020204" pitchFamily="66" charset="0"/>
              </a:rPr>
              <a:t>Si se da la oportunidad de ser una gran bailarina. </a:t>
            </a:r>
            <a:endParaRPr lang="es-CO" dirty="0">
              <a:latin typeface="Comic Sans MS" panose="030F0702030302020204" pitchFamily="66" charset="0"/>
            </a:endParaRPr>
          </a:p>
        </p:txBody>
      </p:sp>
    </p:spTree>
    <p:extLst>
      <p:ext uri="{BB962C8B-B14F-4D97-AF65-F5344CB8AC3E}">
        <p14:creationId xmlns:p14="http://schemas.microsoft.com/office/powerpoint/2010/main" val="139650396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8832" y="1640472"/>
            <a:ext cx="10515600" cy="1325563"/>
          </a:xfrm>
        </p:spPr>
        <p:txBody>
          <a:bodyPr>
            <a:noAutofit/>
          </a:bodyPr>
          <a:lstStyle/>
          <a:p>
            <a:pPr algn="ctr"/>
            <a:r>
              <a:rPr lang="es-CO" sz="7200" dirty="0" smtClean="0">
                <a:latin typeface="Comic Sans MS" panose="030F0702030302020204" pitchFamily="66" charset="0"/>
              </a:rPr>
              <a:t>VALORES APRENDIDOS </a:t>
            </a:r>
            <a:endParaRPr lang="es-CO" sz="7200" dirty="0">
              <a:latin typeface="Comic Sans MS" panose="030F0702030302020204" pitchFamily="66" charset="0"/>
            </a:endParaRPr>
          </a:p>
        </p:txBody>
      </p:sp>
    </p:spTree>
    <p:extLst>
      <p:ext uri="{BB962C8B-B14F-4D97-AF65-F5344CB8AC3E}">
        <p14:creationId xmlns:p14="http://schemas.microsoft.com/office/powerpoint/2010/main" val="401477807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9600" dirty="0" smtClean="0">
                <a:latin typeface="Comic Sans MS" panose="030F0702030302020204" pitchFamily="66" charset="0"/>
              </a:rPr>
              <a:t>FAMILIA </a:t>
            </a:r>
            <a:endParaRPr lang="es-CO" sz="9600" dirty="0">
              <a:latin typeface="Comic Sans MS" panose="030F0702030302020204" pitchFamily="66" charset="0"/>
            </a:endParaRPr>
          </a:p>
        </p:txBody>
      </p:sp>
      <p:sp>
        <p:nvSpPr>
          <p:cNvPr id="3" name="Marcador de contenido 2"/>
          <p:cNvSpPr>
            <a:spLocks noGrp="1"/>
          </p:cNvSpPr>
          <p:nvPr>
            <p:ph idx="1"/>
          </p:nvPr>
        </p:nvSpPr>
        <p:spPr>
          <a:xfrm>
            <a:off x="838200" y="1825625"/>
            <a:ext cx="10515600" cy="4839870"/>
          </a:xfrm>
        </p:spPr>
        <p:txBody>
          <a:bodyPr>
            <a:normAutofit lnSpcReduction="10000"/>
          </a:bodyPr>
          <a:lstStyle/>
          <a:p>
            <a:pPr marL="0" indent="0">
              <a:buNone/>
            </a:pPr>
            <a:r>
              <a:rPr lang="es-CO" dirty="0" smtClean="0">
                <a:latin typeface="Comic Sans MS" panose="030F0702030302020204" pitchFamily="66" charset="0"/>
              </a:rPr>
              <a:t>Los valores aprendidos de mi familia son:</a:t>
            </a:r>
          </a:p>
          <a:p>
            <a:r>
              <a:rPr lang="es-CO" dirty="0" smtClean="0">
                <a:latin typeface="Comic Sans MS" panose="030F0702030302020204" pitchFamily="66" charset="0"/>
              </a:rPr>
              <a:t>Esforzarme siempre por lo que quiero sin descansar hasta lograrlo.</a:t>
            </a:r>
          </a:p>
          <a:p>
            <a:r>
              <a:rPr lang="es-CO" dirty="0" smtClean="0">
                <a:latin typeface="Comic Sans MS" panose="030F0702030302020204" pitchFamily="66" charset="0"/>
              </a:rPr>
              <a:t>Respeto por mi y los demás. Si yo me respeto y también hago lo mismo con los otros se que ellos me respetaran </a:t>
            </a:r>
          </a:p>
          <a:p>
            <a:r>
              <a:rPr lang="es-CO" dirty="0" smtClean="0">
                <a:latin typeface="Comic Sans MS" panose="030F0702030302020204" pitchFamily="66" charset="0"/>
              </a:rPr>
              <a:t>Amor por lo que hago, cuando tenga una meta no hacerla por que si y que bueno; no siempre con mucho amor para hacer las cosas.</a:t>
            </a:r>
          </a:p>
          <a:p>
            <a:r>
              <a:rPr lang="es-CO" dirty="0" smtClean="0">
                <a:latin typeface="Comic Sans MS" panose="030F0702030302020204" pitchFamily="66" charset="0"/>
              </a:rPr>
              <a:t>Positivismo siempre tener una buena actitud ante las cosas, siempre pensando que lo voy a lograr. </a:t>
            </a:r>
          </a:p>
          <a:p>
            <a:r>
              <a:rPr lang="es-CO" dirty="0" smtClean="0">
                <a:latin typeface="Comic Sans MS" panose="030F0702030302020204" pitchFamily="66" charset="0"/>
              </a:rPr>
              <a:t>Seguridad siempre antes las cosas, tener siempre la fe de que voy a lograr las cosas con mi seguridad </a:t>
            </a:r>
            <a:endParaRPr lang="es-CO" dirty="0">
              <a:latin typeface="Comic Sans MS" panose="030F0702030302020204" pitchFamily="66" charset="0"/>
            </a:endParaRPr>
          </a:p>
        </p:txBody>
      </p:sp>
    </p:spTree>
    <p:extLst>
      <p:ext uri="{BB962C8B-B14F-4D97-AF65-F5344CB8AC3E}">
        <p14:creationId xmlns:p14="http://schemas.microsoft.com/office/powerpoint/2010/main" val="28471457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CO" sz="9800" dirty="0" smtClean="0">
                <a:latin typeface="Comic Sans MS" panose="030F0702030302020204" pitchFamily="66" charset="0"/>
              </a:rPr>
              <a:t>COLEGIO</a:t>
            </a:r>
            <a:r>
              <a:rPr lang="es-CO" dirty="0" smtClean="0"/>
              <a:t> </a:t>
            </a:r>
            <a:endParaRPr lang="es-CO" dirty="0"/>
          </a:p>
        </p:txBody>
      </p:sp>
      <p:sp>
        <p:nvSpPr>
          <p:cNvPr id="3" name="Marcador de contenido 2"/>
          <p:cNvSpPr>
            <a:spLocks noGrp="1"/>
          </p:cNvSpPr>
          <p:nvPr>
            <p:ph idx="1"/>
          </p:nvPr>
        </p:nvSpPr>
        <p:spPr/>
        <p:txBody>
          <a:bodyPr/>
          <a:lstStyle/>
          <a:p>
            <a:r>
              <a:rPr lang="es-CO" dirty="0" smtClean="0">
                <a:latin typeface="Comic Sans MS" panose="030F0702030302020204" pitchFamily="66" charset="0"/>
              </a:rPr>
              <a:t>La responsabilidad con las cosas que son de gran importancia tanto como las que no la son, siempre responder con todo </a:t>
            </a:r>
          </a:p>
          <a:p>
            <a:r>
              <a:rPr lang="es-CO" dirty="0" smtClean="0">
                <a:latin typeface="Comic Sans MS" panose="030F0702030302020204" pitchFamily="66" charset="0"/>
              </a:rPr>
              <a:t>Tolerancia puede ser que a veces no me guste lo que los demás piensen o hagan, claramente debo de respetar y comprender de que todos no son iguales.</a:t>
            </a:r>
          </a:p>
          <a:p>
            <a:r>
              <a:rPr lang="es-CO" dirty="0" smtClean="0">
                <a:latin typeface="Comic Sans MS" panose="030F0702030302020204" pitchFamily="66" charset="0"/>
              </a:rPr>
              <a:t>Respeto</a:t>
            </a:r>
          </a:p>
          <a:p>
            <a:r>
              <a:rPr lang="es-CO" dirty="0" smtClean="0">
                <a:latin typeface="Comic Sans MS" panose="030F0702030302020204" pitchFamily="66" charset="0"/>
              </a:rPr>
              <a:t>Compromiso cuando queremos lograr una meta a corto plazo en el colegio hacemos todo por que se cumpla con mucho compromiso, esfuerzo y dedicación.</a:t>
            </a:r>
            <a:endParaRPr lang="es-CO" dirty="0"/>
          </a:p>
        </p:txBody>
      </p:sp>
    </p:spTree>
    <p:extLst>
      <p:ext uri="{BB962C8B-B14F-4D97-AF65-F5344CB8AC3E}">
        <p14:creationId xmlns:p14="http://schemas.microsoft.com/office/powerpoint/2010/main" val="370971400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6600" dirty="0" smtClean="0">
                <a:latin typeface="Comic Sans MS" panose="030F0702030302020204" pitchFamily="66" charset="0"/>
              </a:rPr>
              <a:t>GRUPO DE AMIGOS</a:t>
            </a:r>
            <a:endParaRPr lang="es-CO" sz="6600" dirty="0">
              <a:latin typeface="Comic Sans MS" panose="030F0702030302020204" pitchFamily="66" charset="0"/>
            </a:endParaRPr>
          </a:p>
        </p:txBody>
      </p:sp>
      <p:sp>
        <p:nvSpPr>
          <p:cNvPr id="3" name="Marcador de contenido 2"/>
          <p:cNvSpPr>
            <a:spLocks noGrp="1"/>
          </p:cNvSpPr>
          <p:nvPr>
            <p:ph idx="1"/>
          </p:nvPr>
        </p:nvSpPr>
        <p:spPr/>
        <p:txBody>
          <a:bodyPr/>
          <a:lstStyle/>
          <a:p>
            <a:pPr marL="0" indent="0">
              <a:buNone/>
            </a:pPr>
            <a:r>
              <a:rPr lang="es-CO" dirty="0" smtClean="0">
                <a:latin typeface="Comic Sans MS" panose="030F0702030302020204" pitchFamily="66" charset="0"/>
              </a:rPr>
              <a:t>Los valores que he aprendido de estar personas son muchos, el que es tener una amistad, de apoyarse el uno al otro, estar con la otra persona en las buenas y las malas sin importar lo que pase siempre estar con los amigos. </a:t>
            </a:r>
          </a:p>
          <a:p>
            <a:pPr marL="0" indent="0">
              <a:buNone/>
            </a:pPr>
            <a:r>
              <a:rPr lang="es-CO" dirty="0" smtClean="0">
                <a:latin typeface="Comic Sans MS" panose="030F0702030302020204" pitchFamily="66" charset="0"/>
              </a:rPr>
              <a:t>Aunque realmente hoy en día el significado de amistad y de amigos se ha perdido mucho ya hoy en día son muy  pocos los amigos que logras conseguir por que la mayoría solo te buscan para satisfacer algo o para solo una necesidad o son falsos e hipócritas. Ya hoy en día no se ve muchos amigos alrededor de uno. </a:t>
            </a:r>
            <a:endParaRPr lang="es-CO" dirty="0">
              <a:latin typeface="Comic Sans MS" panose="030F0702030302020204" pitchFamily="66" charset="0"/>
            </a:endParaRPr>
          </a:p>
        </p:txBody>
      </p:sp>
    </p:spTree>
    <p:extLst>
      <p:ext uri="{BB962C8B-B14F-4D97-AF65-F5344CB8AC3E}">
        <p14:creationId xmlns:p14="http://schemas.microsoft.com/office/powerpoint/2010/main" val="2361566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690688"/>
            <a:ext cx="10515600" cy="4951652"/>
          </a:xfrm>
        </p:spPr>
        <p:txBody>
          <a:bodyPr>
            <a:normAutofit fontScale="85000" lnSpcReduction="20000"/>
          </a:bodyPr>
          <a:lstStyle/>
          <a:p>
            <a:pPr marL="0" indent="0">
              <a:buNone/>
            </a:pPr>
            <a:r>
              <a:rPr lang="es-CO" dirty="0" smtClean="0">
                <a:latin typeface="Comic Sans MS" panose="030F0702030302020204" pitchFamily="66" charset="0"/>
              </a:rPr>
              <a:t>PARASITOS: Son muchas cosas de las cuales debo desprenderme en mi vida entre ellas están: aquellas personas que se fueron y no volverán más que ya están muertos y aprender a estar sin ellos por que de eso se trata la vida un día estamos vivos y otro al otro día no sabemos ni tan siquiera lo que va a pasar. De mi orgullo por que esto hace que muchas personas que quiero se alejen de mi solo por eso, no es que esto nos haga mas personas si no que antes nos deja solos en la vida. </a:t>
            </a:r>
          </a:p>
          <a:p>
            <a:pPr marL="0" indent="0">
              <a:buNone/>
            </a:pPr>
            <a:r>
              <a:rPr lang="es-CO" dirty="0">
                <a:latin typeface="Comic Sans MS" panose="030F0702030302020204" pitchFamily="66" charset="0"/>
              </a:rPr>
              <a:t> </a:t>
            </a:r>
            <a:r>
              <a:rPr lang="es-CO" dirty="0" smtClean="0">
                <a:latin typeface="Comic Sans MS" panose="030F0702030302020204" pitchFamily="66" charset="0"/>
              </a:rPr>
              <a:t>FRUTOS: Mis logros en mi vida han sido muchos, los cuales son: el poder disfrutar de pasar cada año desde que empecé a estudiar sin algún inconveniente alguno y sin perder ninguna materia todo con ayuda de mis padres y de DIOS. </a:t>
            </a:r>
            <a:endParaRPr lang="es-CO" dirty="0">
              <a:latin typeface="Comic Sans MS" panose="030F0702030302020204" pitchFamily="66" charset="0"/>
            </a:endParaRPr>
          </a:p>
          <a:p>
            <a:pPr marL="0" indent="0">
              <a:buNone/>
            </a:pPr>
            <a:r>
              <a:rPr lang="es-CO" dirty="0" smtClean="0">
                <a:latin typeface="Comic Sans MS" panose="030F0702030302020204" pitchFamily="66" charset="0"/>
              </a:rPr>
              <a:t>El estar en el grado 11° y gracias a Dios poder culminar esta etapa en mi vida y seguir con las retos que me tendrá la vida en la universidad o lugar donde estudie.</a:t>
            </a:r>
          </a:p>
          <a:p>
            <a:pPr marL="0" indent="0">
              <a:buNone/>
            </a:pPr>
            <a:r>
              <a:rPr lang="es-CO" dirty="0" smtClean="0">
                <a:latin typeface="Comic Sans MS" panose="030F0702030302020204" pitchFamily="66" charset="0"/>
              </a:rPr>
              <a:t>Demostrarle a mis padres que con novio he sido capaz de sacar mi estudio adelante sobre todo sin descuidar nada de mi estudio y para así ser mas responsable cada día.  </a:t>
            </a:r>
            <a:endParaRPr lang="es-CO" dirty="0">
              <a:latin typeface="Comic Sans MS" panose="030F0702030302020204" pitchFamily="66" charset="0"/>
            </a:endParaRPr>
          </a:p>
        </p:txBody>
      </p:sp>
    </p:spTree>
    <p:extLst>
      <p:ext uri="{BB962C8B-B14F-4D97-AF65-F5344CB8AC3E}">
        <p14:creationId xmlns:p14="http://schemas.microsoft.com/office/powerpoint/2010/main" val="111154433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5400" dirty="0" smtClean="0">
                <a:latin typeface="Comic Sans MS" panose="030F0702030302020204" pitchFamily="66" charset="0"/>
              </a:rPr>
              <a:t>MEDIOS DE COMUNICACIÓN </a:t>
            </a:r>
            <a:endParaRPr lang="es-CO" sz="5400" dirty="0">
              <a:latin typeface="Comic Sans MS" panose="030F0702030302020204" pitchFamily="66" charset="0"/>
            </a:endParaRPr>
          </a:p>
        </p:txBody>
      </p:sp>
      <p:sp>
        <p:nvSpPr>
          <p:cNvPr id="3" name="Marcador de contenido 2"/>
          <p:cNvSpPr>
            <a:spLocks noGrp="1"/>
          </p:cNvSpPr>
          <p:nvPr>
            <p:ph idx="1"/>
          </p:nvPr>
        </p:nvSpPr>
        <p:spPr/>
        <p:txBody>
          <a:bodyPr>
            <a:normAutofit lnSpcReduction="10000"/>
          </a:bodyPr>
          <a:lstStyle/>
          <a:p>
            <a:pPr marL="0" indent="0">
              <a:buNone/>
            </a:pPr>
            <a:r>
              <a:rPr lang="es-CO" dirty="0" smtClean="0">
                <a:latin typeface="Comic Sans MS" panose="030F0702030302020204" pitchFamily="66" charset="0"/>
              </a:rPr>
              <a:t>Realmente los Medios de Comunicación hoy en día por decirse así, nos vende una vida perfecta sin algún obstáculo presente; además que el amor es una cuento de hadas y que todo en el será perfecto.</a:t>
            </a:r>
          </a:p>
          <a:p>
            <a:pPr marL="0" indent="0">
              <a:buNone/>
            </a:pPr>
            <a:r>
              <a:rPr lang="es-CO" dirty="0" smtClean="0">
                <a:latin typeface="Comic Sans MS" panose="030F0702030302020204" pitchFamily="66" charset="0"/>
              </a:rPr>
              <a:t>Cuando realmente no es así, cuando la vida es dura todos los días hay que luchar de algún modo, si es verdad que no enseñan ciertas cosas pero no tanto como para decir que es un ejemplo a seguir no mucho. Además que por culpa de ciertas series de narcotráfico que nuestro país COLOMBIA tiene muy mala imagen en muchos países; entonces no es que nos enseñen cosas dignas para las futuras generaciones uno que otro valor como esfuerzo, dedicación, respeto,… </a:t>
            </a:r>
            <a:endParaRPr lang="es-CO" dirty="0">
              <a:latin typeface="Comic Sans MS" panose="030F0702030302020204" pitchFamily="66" charset="0"/>
            </a:endParaRPr>
          </a:p>
        </p:txBody>
      </p:sp>
    </p:spTree>
    <p:extLst>
      <p:ext uri="{BB962C8B-B14F-4D97-AF65-F5344CB8AC3E}">
        <p14:creationId xmlns:p14="http://schemas.microsoft.com/office/powerpoint/2010/main" val="37663344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rot="20283420">
            <a:off x="438150" y="1257300"/>
            <a:ext cx="10515600" cy="2893785"/>
          </a:xfrm>
        </p:spPr>
        <p:txBody>
          <a:bodyPr>
            <a:noAutofit/>
          </a:bodyPr>
          <a:lstStyle/>
          <a:p>
            <a:pPr algn="ctr"/>
            <a:r>
              <a:rPr lang="es-CO" sz="7200" dirty="0" smtClean="0">
                <a:latin typeface="Comic Sans MS" panose="030F0702030302020204" pitchFamily="66" charset="0"/>
              </a:rPr>
              <a:t>ASPECTOS DE MI VIDA </a:t>
            </a:r>
            <a:endParaRPr lang="es-CO" sz="7200" dirty="0">
              <a:latin typeface="Comic Sans MS" panose="030F0702030302020204" pitchFamily="66" charset="0"/>
            </a:endParaRPr>
          </a:p>
        </p:txBody>
      </p:sp>
    </p:spTree>
    <p:extLst>
      <p:ext uri="{BB962C8B-B14F-4D97-AF65-F5344CB8AC3E}">
        <p14:creationId xmlns:p14="http://schemas.microsoft.com/office/powerpoint/2010/main" val="7407614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825625"/>
            <a:ext cx="10991850" cy="4346576"/>
          </a:xfrm>
        </p:spPr>
        <p:txBody>
          <a:bodyPr>
            <a:normAutofit lnSpcReduction="10000"/>
          </a:bodyPr>
          <a:lstStyle/>
          <a:p>
            <a:pPr marL="0" indent="0">
              <a:buNone/>
            </a:pPr>
            <a:endParaRPr lang="es-CO" dirty="0">
              <a:latin typeface="Comic Sans MS" panose="030F0702030302020204" pitchFamily="66" charset="0"/>
            </a:endParaRPr>
          </a:p>
          <a:p>
            <a:pPr marL="0" indent="0">
              <a:buNone/>
            </a:pPr>
            <a:r>
              <a:rPr lang="es-CO" dirty="0" smtClean="0">
                <a:latin typeface="Comic Sans MS" panose="030F0702030302020204" pitchFamily="66" charset="0"/>
              </a:rPr>
              <a:t>MIS FORTELEZAS SON:               MIS DEFECTOS SON:</a:t>
            </a:r>
          </a:p>
          <a:p>
            <a:r>
              <a:rPr lang="es-CO" dirty="0" smtClean="0">
                <a:latin typeface="Comic Sans MS" panose="030F0702030302020204" pitchFamily="66" charset="0"/>
              </a:rPr>
              <a:t>Activa                                           * Grosera</a:t>
            </a:r>
          </a:p>
          <a:p>
            <a:r>
              <a:rPr lang="es-CO" dirty="0" smtClean="0">
                <a:latin typeface="Comic Sans MS" panose="030F0702030302020204" pitchFamily="66" charset="0"/>
              </a:rPr>
              <a:t>Respeto                                         * En ocasiones sentir inseguridad    </a:t>
            </a:r>
          </a:p>
          <a:p>
            <a:r>
              <a:rPr lang="es-CO" dirty="0" smtClean="0">
                <a:latin typeface="Comic Sans MS" panose="030F0702030302020204" pitchFamily="66" charset="0"/>
              </a:rPr>
              <a:t>Generosa                                       * Rabia frente algunas cosas</a:t>
            </a:r>
          </a:p>
          <a:p>
            <a:r>
              <a:rPr lang="es-CO" dirty="0" smtClean="0">
                <a:latin typeface="Comic Sans MS" panose="030F0702030302020204" pitchFamily="66" charset="0"/>
              </a:rPr>
              <a:t> Responsabilidad </a:t>
            </a:r>
          </a:p>
          <a:p>
            <a:r>
              <a:rPr lang="es-CO" dirty="0" smtClean="0">
                <a:latin typeface="Comic Sans MS" panose="030F0702030302020204" pitchFamily="66" charset="0"/>
              </a:rPr>
              <a:t>Optimista </a:t>
            </a:r>
          </a:p>
          <a:p>
            <a:r>
              <a:rPr lang="es-CO" dirty="0" smtClean="0">
                <a:latin typeface="Comic Sans MS" panose="030F0702030302020204" pitchFamily="66" charset="0"/>
              </a:rPr>
              <a:t>Alegría</a:t>
            </a:r>
          </a:p>
          <a:p>
            <a:pPr marL="0" indent="0">
              <a:buNone/>
            </a:pPr>
            <a:endParaRPr lang="es-CO" dirty="0" smtClean="0">
              <a:latin typeface="Comic Sans MS" panose="030F0702030302020204" pitchFamily="66" charset="0"/>
            </a:endParaRPr>
          </a:p>
        </p:txBody>
      </p:sp>
      <p:sp>
        <p:nvSpPr>
          <p:cNvPr id="4" name="Título 1"/>
          <p:cNvSpPr>
            <a:spLocks noGrp="1"/>
          </p:cNvSpPr>
          <p:nvPr>
            <p:ph type="title"/>
          </p:nvPr>
        </p:nvSpPr>
        <p:spPr>
          <a:xfrm>
            <a:off x="647700" y="365125"/>
            <a:ext cx="10706100" cy="1325563"/>
          </a:xfrm>
        </p:spPr>
        <p:txBody>
          <a:bodyPr>
            <a:noAutofit/>
          </a:bodyPr>
          <a:lstStyle/>
          <a:p>
            <a:pPr algn="ctr"/>
            <a:r>
              <a:rPr lang="es-CO" sz="4800" dirty="0" smtClean="0">
                <a:latin typeface="Comic Sans MS" panose="030F0702030302020204" pitchFamily="66" charset="0"/>
              </a:rPr>
              <a:t>¿Cuáles son mis fortalezas y debilidades?</a:t>
            </a:r>
            <a:endParaRPr lang="es-CO" sz="4800" dirty="0">
              <a:latin typeface="Comic Sans MS" panose="030F0702030302020204" pitchFamily="66" charset="0"/>
            </a:endParaRPr>
          </a:p>
        </p:txBody>
      </p:sp>
    </p:spTree>
    <p:extLst>
      <p:ext uri="{BB962C8B-B14F-4D97-AF65-F5344CB8AC3E}">
        <p14:creationId xmlns:p14="http://schemas.microsoft.com/office/powerpoint/2010/main" val="1521442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4800" dirty="0" smtClean="0">
                <a:latin typeface="Comic Sans MS" panose="030F0702030302020204" pitchFamily="66" charset="0"/>
              </a:rPr>
              <a:t>¿Qué es lo que más te importa a ti?</a:t>
            </a:r>
            <a:endParaRPr lang="es-CO" sz="4800" dirty="0">
              <a:latin typeface="Comic Sans MS" panose="030F0702030302020204" pitchFamily="66" charset="0"/>
            </a:endParaRPr>
          </a:p>
        </p:txBody>
      </p:sp>
      <p:sp>
        <p:nvSpPr>
          <p:cNvPr id="3" name="Marcador de contenido 2"/>
          <p:cNvSpPr>
            <a:spLocks noGrp="1"/>
          </p:cNvSpPr>
          <p:nvPr>
            <p:ph idx="1"/>
          </p:nvPr>
        </p:nvSpPr>
        <p:spPr/>
        <p:txBody>
          <a:bodyPr>
            <a:noAutofit/>
          </a:bodyPr>
          <a:lstStyle/>
          <a:p>
            <a:pPr marL="0" indent="0">
              <a:buNone/>
            </a:pPr>
            <a:r>
              <a:rPr lang="es-CO" dirty="0" smtClean="0">
                <a:latin typeface="Comic Sans MS" panose="030F0702030302020204" pitchFamily="66" charset="0"/>
              </a:rPr>
              <a:t>Lo que mas me importa a mi, tanto como en mi personal y no tan personal; es siempre estar, buscar el bien común para mi y las personas que están a mi alrededor.</a:t>
            </a:r>
          </a:p>
          <a:p>
            <a:pPr marL="0" indent="0">
              <a:buNone/>
            </a:pPr>
            <a:r>
              <a:rPr lang="es-CO" dirty="0" smtClean="0">
                <a:latin typeface="Comic Sans MS" panose="030F0702030302020204" pitchFamily="66" charset="0"/>
              </a:rPr>
              <a:t>En mi vida busco siempre salir adelante, ante cualquier adversidad que me presente la vida; porque de eso se trata la vida luchar por aquellas cosas que queremos; como esas metas, sueños, anhelos, y cosas que cada vez nos proponemos en el camino; se pueden lograr si nosotros mismos le damos cierto grado de importancia a esto.  Por que para mi es importante todo en mi vida, por que si caigo y cometo un error se que ya no lo volveré hacer por que uno aprende de la vida nuevas cosas, cada día de la vida de uno. </a:t>
            </a:r>
            <a:endParaRPr lang="es-CO" dirty="0">
              <a:latin typeface="Comic Sans MS" panose="030F0702030302020204" pitchFamily="66" charset="0"/>
            </a:endParaRPr>
          </a:p>
        </p:txBody>
      </p:sp>
    </p:spTree>
    <p:extLst>
      <p:ext uri="{BB962C8B-B14F-4D97-AF65-F5344CB8AC3E}">
        <p14:creationId xmlns:p14="http://schemas.microsoft.com/office/powerpoint/2010/main" val="783283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76300" y="327025"/>
            <a:ext cx="10515600" cy="1325563"/>
          </a:xfrm>
        </p:spPr>
        <p:txBody>
          <a:bodyPr>
            <a:noAutofit/>
          </a:bodyPr>
          <a:lstStyle/>
          <a:p>
            <a:pPr algn="ctr"/>
            <a:r>
              <a:rPr lang="es-CO" dirty="0" smtClean="0">
                <a:latin typeface="Comic Sans MS" panose="030F0702030302020204" pitchFamily="66" charset="0"/>
              </a:rPr>
              <a:t>¿Quiénes han sido las personas que han tenido mayor influencia en tu vida y de que manera?</a:t>
            </a:r>
            <a:endParaRPr lang="es-CO" dirty="0">
              <a:latin typeface="Comic Sans MS" panose="030F0702030302020204" pitchFamily="66" charset="0"/>
            </a:endParaRPr>
          </a:p>
        </p:txBody>
      </p:sp>
      <p:sp>
        <p:nvSpPr>
          <p:cNvPr id="3" name="Marcador de contenido 2"/>
          <p:cNvSpPr>
            <a:spLocks noGrp="1"/>
          </p:cNvSpPr>
          <p:nvPr>
            <p:ph idx="1"/>
          </p:nvPr>
        </p:nvSpPr>
        <p:spPr/>
        <p:txBody>
          <a:bodyPr>
            <a:noAutofit/>
          </a:bodyPr>
          <a:lstStyle/>
          <a:p>
            <a:pPr marL="0" indent="0">
              <a:buNone/>
            </a:pPr>
            <a:r>
              <a:rPr lang="es-CO" sz="2000" dirty="0" smtClean="0">
                <a:latin typeface="Comic Sans MS" panose="030F0702030302020204" pitchFamily="66" charset="0"/>
              </a:rPr>
              <a:t>Las personas que han tenido esa mayor influencia, que claramente me han ayudado a cambiar mucho son:</a:t>
            </a:r>
          </a:p>
          <a:p>
            <a:r>
              <a:rPr lang="es-CO" sz="2000" dirty="0" smtClean="0">
                <a:latin typeface="Comic Sans MS" panose="030F0702030302020204" pitchFamily="66" charset="0"/>
              </a:rPr>
              <a:t>Mis padres: Siempre han estado conmigo en cada paso que he dado de mi vida, y cada vez me enseñan cosas nuevas de las cuales aprendo mucho. </a:t>
            </a:r>
          </a:p>
          <a:p>
            <a:r>
              <a:rPr lang="es-CO" sz="2000" dirty="0" smtClean="0">
                <a:latin typeface="Comic Sans MS" panose="030F0702030302020204" pitchFamily="66" charset="0"/>
              </a:rPr>
              <a:t>Mi novio: Gracias a él he visto las cosas de otra manera, me ha ayudado a cambiar algunas cosas no tan buenas a mi vida, además me enseño claramente que es el amor y sentirse enamorado.</a:t>
            </a:r>
          </a:p>
          <a:p>
            <a:r>
              <a:rPr lang="es-CO" sz="2000" dirty="0" smtClean="0">
                <a:latin typeface="Comic Sans MS" panose="030F0702030302020204" pitchFamily="66" charset="0"/>
              </a:rPr>
              <a:t>Mi hermanito: David me ha cambiado constantemente, porque realmente aprendí el valor de una amistad con él; además a ser mas paciente y ha ver las cosas diferentes en mi vida</a:t>
            </a:r>
          </a:p>
          <a:p>
            <a:r>
              <a:rPr lang="es-CO" sz="2000" dirty="0" smtClean="0">
                <a:latin typeface="Comic Sans MS" panose="030F0702030302020204" pitchFamily="66" charset="0"/>
              </a:rPr>
              <a:t>Mi abuelo: Él aunque no esta aquí en estos momentos, me ha hecho mas fuerte, a comprender muchos cosas de la vida que antes las veía de mala manera, un apoyo grandísimo.</a:t>
            </a:r>
          </a:p>
          <a:p>
            <a:r>
              <a:rPr lang="es-CO" sz="2000" dirty="0" smtClean="0">
                <a:latin typeface="Comic Sans MS" panose="030F0702030302020204" pitchFamily="66" charset="0"/>
              </a:rPr>
              <a:t>Mi amiga C’F: </a:t>
            </a:r>
          </a:p>
          <a:p>
            <a:endParaRPr lang="es-CO" sz="2000" dirty="0" smtClean="0">
              <a:latin typeface="Comic Sans MS" panose="030F0702030302020204" pitchFamily="66" charset="0"/>
            </a:endParaRPr>
          </a:p>
          <a:p>
            <a:endParaRPr lang="es-CO" sz="2000" dirty="0">
              <a:latin typeface="Comic Sans MS" panose="030F0702030302020204" pitchFamily="66" charset="0"/>
            </a:endParaRPr>
          </a:p>
        </p:txBody>
      </p:sp>
    </p:spTree>
    <p:extLst>
      <p:ext uri="{BB962C8B-B14F-4D97-AF65-F5344CB8AC3E}">
        <p14:creationId xmlns:p14="http://schemas.microsoft.com/office/powerpoint/2010/main" val="8154059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541</TotalTime>
  <Words>4432</Words>
  <Application>Microsoft Office PowerPoint</Application>
  <PresentationFormat>Panorámica</PresentationFormat>
  <Paragraphs>201</Paragraphs>
  <Slides>50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50</vt:i4>
      </vt:variant>
    </vt:vector>
  </HeadingPairs>
  <TitlesOfParts>
    <vt:vector size="55" baseType="lpstr">
      <vt:lpstr>Arial</vt:lpstr>
      <vt:lpstr>Calibri</vt:lpstr>
      <vt:lpstr>Calibri Light</vt:lpstr>
      <vt:lpstr>Comic Sans MS</vt:lpstr>
      <vt:lpstr>Tema de Office</vt:lpstr>
      <vt:lpstr>PROYECTO DE VIDA </vt:lpstr>
      <vt:lpstr>ARBOL </vt:lpstr>
      <vt:lpstr>ARBOL</vt:lpstr>
      <vt:lpstr>Presentación de PowerPoint</vt:lpstr>
      <vt:lpstr>Presentación de PowerPoint</vt:lpstr>
      <vt:lpstr>ASPECTOS DE MI VIDA </vt:lpstr>
      <vt:lpstr>¿Cuáles son mis fortalezas y debilidades?</vt:lpstr>
      <vt:lpstr>¿Qué es lo que más te importa a ti?</vt:lpstr>
      <vt:lpstr>¿Quiénes han sido las personas que han tenido mayor influencia en tu vida y de que manera?</vt:lpstr>
      <vt:lpstr>¿Cuáles han sido mis intereses desde los 12 años de edad? </vt:lpstr>
      <vt:lpstr>¿Cuáles han sido los acontecimientos que han influido en forma decisiva en lo que soy ahora?</vt:lpstr>
      <vt:lpstr>¿Cuáles han sido en mi vida los principales éxitos y fracasos?</vt:lpstr>
      <vt:lpstr>Decisiones significativas</vt:lpstr>
      <vt:lpstr>ASPECTO FISICO </vt:lpstr>
      <vt:lpstr> ASPECTOS FISICOS QUE NO ME GUSTAN </vt:lpstr>
      <vt:lpstr>RELACIONES SOCIALES</vt:lpstr>
      <vt:lpstr>ASPECTOS SOCIALES QUE NO ME GUSTAN </vt:lpstr>
      <vt:lpstr>VIDA ESPIRITUAL </vt:lpstr>
      <vt:lpstr>VIDA ESPIRITUAL ASPECTOS QUE NO ME GUSTAN</vt:lpstr>
      <vt:lpstr>VIDA EMOCINAL </vt:lpstr>
      <vt:lpstr>VIDA EMOCIONAL ASPECTOS QUE NO ME GUSTAN</vt:lpstr>
      <vt:lpstr>ASPECTOS INTELECTUALES</vt:lpstr>
      <vt:lpstr>ASPECTOS INTELECTUALES QUE NO ME GUSTAN </vt:lpstr>
      <vt:lpstr>ASPECTOS VOCACIONALES </vt:lpstr>
      <vt:lpstr>ASPECTOS VOCACIONALES QUE NO ME GUSTAN</vt:lpstr>
      <vt:lpstr>ACTIVIDAD </vt:lpstr>
      <vt:lpstr>Presentación de PowerPoint</vt:lpstr>
      <vt:lpstr>PROGRESO</vt:lpstr>
      <vt:lpstr>Presentación de PowerPoint</vt:lpstr>
      <vt:lpstr>PIRAMIDE </vt:lpstr>
      <vt:lpstr>Presentación de PowerPoint</vt:lpstr>
      <vt:lpstr>2da ENTREGA PROYECTO DE VIDA</vt:lpstr>
      <vt:lpstr>QUIEN ME GUSTARIA PARECERME </vt:lpstr>
      <vt:lpstr>Presentación de PowerPoint</vt:lpstr>
      <vt:lpstr>Presentación de PowerPoint</vt:lpstr>
      <vt:lpstr>QUIEN NO IMITARIA </vt:lpstr>
      <vt:lpstr>Presentación de PowerPoint</vt:lpstr>
      <vt:lpstr>¿POR QUE ESTOY AQUÍ?</vt:lpstr>
      <vt:lpstr>Presentación de PowerPoint</vt:lpstr>
      <vt:lpstr>APORTE QUE QUIERO HACERLE A LOS DEMAS </vt:lpstr>
      <vt:lpstr>Presentación de PowerPoint</vt:lpstr>
      <vt:lpstr>MISION PARA MI VIDA </vt:lpstr>
      <vt:lpstr>Presentación de PowerPoint</vt:lpstr>
      <vt:lpstr>VISION PARA MI VIDA </vt:lpstr>
      <vt:lpstr>Presentación de PowerPoint</vt:lpstr>
      <vt:lpstr>VALORES APRENDIDOS </vt:lpstr>
      <vt:lpstr>FAMILIA </vt:lpstr>
      <vt:lpstr>COLEGIO </vt:lpstr>
      <vt:lpstr>GRUPO DE AMIGOS</vt:lpstr>
      <vt:lpstr>MEDIOS DE COMUNICACIÓN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zuletas</dc:creator>
  <cp:lastModifiedBy>zuletas</cp:lastModifiedBy>
  <cp:revision>55</cp:revision>
  <dcterms:created xsi:type="dcterms:W3CDTF">2015-02-18T04:35:40Z</dcterms:created>
  <dcterms:modified xsi:type="dcterms:W3CDTF">2015-03-18T15:23:38Z</dcterms:modified>
</cp:coreProperties>
</file>